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-127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DD16B-F8C0-4D67-B5AF-A3C5D5BF53FB}" type="datetimeFigureOut">
              <a:rPr lang="zh-TW" altLang="en-US" smtClean="0"/>
              <a:t>2014/12/30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51094-589D-4A67-939A-F85AB164B5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4422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DD16B-F8C0-4D67-B5AF-A3C5D5BF53FB}" type="datetimeFigureOut">
              <a:rPr lang="zh-TW" altLang="en-US" smtClean="0"/>
              <a:t>2014/12/30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51094-589D-4A67-939A-F85AB164B5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7501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DD16B-F8C0-4D67-B5AF-A3C5D5BF53FB}" type="datetimeFigureOut">
              <a:rPr lang="zh-TW" altLang="en-US" smtClean="0"/>
              <a:t>2014/12/30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51094-589D-4A67-939A-F85AB164B5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5575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DD16B-F8C0-4D67-B5AF-A3C5D5BF53FB}" type="datetimeFigureOut">
              <a:rPr lang="zh-TW" altLang="en-US" smtClean="0"/>
              <a:t>2014/12/30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51094-589D-4A67-939A-F85AB164B5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1407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DD16B-F8C0-4D67-B5AF-A3C5D5BF53FB}" type="datetimeFigureOut">
              <a:rPr lang="zh-TW" altLang="en-US" smtClean="0"/>
              <a:t>2014/12/30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51094-589D-4A67-939A-F85AB164B5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4088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DD16B-F8C0-4D67-B5AF-A3C5D5BF53FB}" type="datetimeFigureOut">
              <a:rPr lang="zh-TW" altLang="en-US" smtClean="0"/>
              <a:t>2014/12/30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51094-589D-4A67-939A-F85AB164B5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5129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DD16B-F8C0-4D67-B5AF-A3C5D5BF53FB}" type="datetimeFigureOut">
              <a:rPr lang="zh-TW" altLang="en-US" smtClean="0"/>
              <a:t>2014/12/30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51094-589D-4A67-939A-F85AB164B5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5816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DD16B-F8C0-4D67-B5AF-A3C5D5BF53FB}" type="datetimeFigureOut">
              <a:rPr lang="zh-TW" altLang="en-US" smtClean="0"/>
              <a:t>2014/12/30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51094-589D-4A67-939A-F85AB164B5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0082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DD16B-F8C0-4D67-B5AF-A3C5D5BF53FB}" type="datetimeFigureOut">
              <a:rPr lang="zh-TW" altLang="en-US" smtClean="0"/>
              <a:t>2014/12/30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51094-589D-4A67-939A-F85AB164B5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5022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DD16B-F8C0-4D67-B5AF-A3C5D5BF53FB}" type="datetimeFigureOut">
              <a:rPr lang="zh-TW" altLang="en-US" smtClean="0"/>
              <a:t>2014/12/30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51094-589D-4A67-939A-F85AB164B5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0060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DD16B-F8C0-4D67-B5AF-A3C5D5BF53FB}" type="datetimeFigureOut">
              <a:rPr lang="zh-TW" altLang="en-US" smtClean="0"/>
              <a:t>2014/12/30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51094-589D-4A67-939A-F85AB164B5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6088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DD16B-F8C0-4D67-B5AF-A3C5D5BF53FB}" type="datetimeFigureOut">
              <a:rPr lang="zh-TW" altLang="en-US" smtClean="0"/>
              <a:t>2014/12/30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251094-589D-4A67-939A-F85AB164B5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7905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607629" y="332656"/>
            <a:ext cx="815319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政治歷維</a:t>
            </a:r>
            <a:r>
              <a:rPr lang="zh-TW" alt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坦第</a:t>
            </a:r>
            <a:r>
              <a:rPr lang="en-US" altLang="zh-TW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9</a:t>
            </a:r>
            <a:r>
              <a:rPr lang="zh-TW" alt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組期末報告</a:t>
            </a:r>
            <a:endParaRPr lang="zh-TW" alt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179512" y="2276872"/>
            <a:ext cx="885698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800" dirty="0" smtClean="0">
                <a:solidFill>
                  <a:schemeClr val="accent3">
                    <a:lumMod val="75000"/>
                  </a:schemeClr>
                </a:solidFill>
              </a:rPr>
              <a:t>                     組員</a:t>
            </a:r>
            <a:r>
              <a:rPr lang="zh-TW" altLang="en-US" sz="4800" dirty="0" smtClean="0">
                <a:solidFill>
                  <a:schemeClr val="accent3">
                    <a:lumMod val="75000"/>
                  </a:schemeClr>
                </a:solidFill>
              </a:rPr>
              <a:t>介紹</a:t>
            </a:r>
            <a:endParaRPr lang="en-US" altLang="zh-TW" sz="4800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zh-TW" altLang="en-US" sz="4800" dirty="0" smtClean="0">
                <a:solidFill>
                  <a:schemeClr val="accent3">
                    <a:lumMod val="75000"/>
                  </a:schemeClr>
                </a:solidFill>
              </a:rPr>
              <a:t>組長</a:t>
            </a:r>
            <a:r>
              <a:rPr lang="en-US" altLang="zh-TW" sz="4800" dirty="0" smtClean="0">
                <a:solidFill>
                  <a:schemeClr val="accent3">
                    <a:lumMod val="75000"/>
                  </a:schemeClr>
                </a:solidFill>
              </a:rPr>
              <a:t>:</a:t>
            </a:r>
            <a:r>
              <a:rPr lang="zh-TW" altLang="en-US" sz="4800" dirty="0" smtClean="0">
                <a:solidFill>
                  <a:schemeClr val="accent3">
                    <a:lumMod val="75000"/>
                  </a:schemeClr>
                </a:solidFill>
              </a:rPr>
              <a:t>林有騰</a:t>
            </a:r>
            <a:endParaRPr lang="en-US" altLang="zh-TW" sz="4800" dirty="0" smtClean="0">
              <a:solidFill>
                <a:schemeClr val="accent3">
                  <a:lumMod val="75000"/>
                </a:schemeClr>
              </a:solidFill>
            </a:endParaRPr>
          </a:p>
          <a:p>
            <a:endParaRPr lang="en-US" altLang="zh-TW" sz="4800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zh-TW" altLang="en-US" sz="4800" dirty="0" smtClean="0">
                <a:solidFill>
                  <a:schemeClr val="accent3">
                    <a:lumMod val="75000"/>
                  </a:schemeClr>
                </a:solidFill>
              </a:rPr>
              <a:t>組員</a:t>
            </a:r>
            <a:r>
              <a:rPr lang="en-US" altLang="zh-TW" sz="4800" dirty="0" smtClean="0">
                <a:solidFill>
                  <a:schemeClr val="accent3">
                    <a:lumMod val="75000"/>
                  </a:schemeClr>
                </a:solidFill>
              </a:rPr>
              <a:t>:</a:t>
            </a:r>
            <a:r>
              <a:rPr lang="zh-TW" altLang="en-US" sz="4800" dirty="0" smtClean="0">
                <a:solidFill>
                  <a:schemeClr val="accent3">
                    <a:lumMod val="75000"/>
                  </a:schemeClr>
                </a:solidFill>
              </a:rPr>
              <a:t>林銘典、曾佾濬、葉承</a:t>
            </a:r>
            <a:r>
              <a:rPr lang="zh-TW" altLang="en-US" sz="4800" dirty="0" smtClean="0">
                <a:solidFill>
                  <a:schemeClr val="accent3">
                    <a:lumMod val="75000"/>
                  </a:schemeClr>
                </a:solidFill>
              </a:rPr>
              <a:t>軒</a:t>
            </a:r>
            <a:endParaRPr lang="en-US" altLang="zh-TW" sz="4800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n-US" altLang="zh-TW" sz="48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altLang="zh-TW" sz="4800" dirty="0" smtClean="0">
                <a:solidFill>
                  <a:schemeClr val="accent3">
                    <a:lumMod val="75000"/>
                  </a:schemeClr>
                </a:solidFill>
              </a:rPr>
              <a:t>         </a:t>
            </a:r>
            <a:r>
              <a:rPr lang="zh-TW" altLang="en-US" sz="4800" dirty="0" smtClean="0">
                <a:solidFill>
                  <a:schemeClr val="accent3">
                    <a:lumMod val="75000"/>
                  </a:schemeClr>
                </a:solidFill>
              </a:rPr>
              <a:t>黃紹宇</a:t>
            </a:r>
            <a:endParaRPr lang="zh-TW" altLang="en-US" sz="48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5806168" y="1556792"/>
            <a:ext cx="2954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600" dirty="0" smtClean="0"/>
              <a:t>菸害防治影片</a:t>
            </a:r>
            <a:endParaRPr lang="zh-TW" altLang="en-US" sz="3600" dirty="0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2276872"/>
            <a:ext cx="1390766" cy="1368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9324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故事內容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 smtClean="0"/>
              <a:t>有</a:t>
            </a:r>
            <a:r>
              <a:rPr lang="zh-TW" altLang="en-US" dirty="0" smtClean="0"/>
              <a:t>一天紹</a:t>
            </a:r>
            <a:r>
              <a:rPr lang="zh-TW" altLang="en-US" dirty="0" smtClean="0"/>
              <a:t>宇因為好奇為什麼班上一群人怎麼總是在下課一起出去而跟了上去，並問他們說要去哪裡，就在不知不覺當中被騙去吸菸了，隔天下課佾濬又來找紹宇說，走啊</a:t>
            </a:r>
            <a:r>
              <a:rPr lang="en-US" altLang="zh-TW" dirty="0" smtClean="0"/>
              <a:t>~</a:t>
            </a:r>
            <a:r>
              <a:rPr lang="zh-TW" altLang="en-US" dirty="0"/>
              <a:t>一起去抽菸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正當</a:t>
            </a:r>
            <a:r>
              <a:rPr lang="zh-TW" altLang="en-US" dirty="0" smtClean="0"/>
              <a:t>紹宇猶豫時，此時承軒</a:t>
            </a:r>
            <a:r>
              <a:rPr lang="zh-TW" altLang="en-US" dirty="0" smtClean="0"/>
              <a:t>跳了</a:t>
            </a:r>
            <a:r>
              <a:rPr lang="zh-TW" altLang="en-US" dirty="0" smtClean="0"/>
              <a:t>出來阻止了紹宇並說明吸菸的壞處，最後大家都明白吸菸的壞處於是決定要開始戒菸了，便相約一起去打球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07809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485800"/>
            <a:ext cx="8229600" cy="1143000"/>
          </a:xfrm>
        </p:spPr>
        <p:txBody>
          <a:bodyPr/>
          <a:lstStyle/>
          <a:p>
            <a:r>
              <a:rPr lang="zh-TW" altLang="en-US" dirty="0" smtClean="0"/>
              <a:t>拍攝目的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因為最近發現在學校的同學有抽菸的人越來越多了，但還是有部分同學沒抽菸並且不喜歡菸味，而且菸對人體的傷害非常的大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例如</a:t>
            </a:r>
            <a:r>
              <a:rPr lang="en-US" altLang="zh-TW" dirty="0" smtClean="0"/>
              <a:t>:</a:t>
            </a:r>
            <a:r>
              <a:rPr lang="zh-TW" altLang="en-US" dirty="0" smtClean="0"/>
              <a:t>會陽痿、不孕症、心血管疾病、 肺癌</a:t>
            </a:r>
            <a:r>
              <a:rPr lang="en-US" altLang="zh-TW" dirty="0" smtClean="0"/>
              <a:t>…</a:t>
            </a:r>
          </a:p>
          <a:p>
            <a:pPr marL="0" indent="0">
              <a:buNone/>
            </a:pPr>
            <a:r>
              <a:rPr lang="zh-TW" altLang="en-US" dirty="0"/>
              <a:t>希望大家可以不再</a:t>
            </a:r>
            <a:r>
              <a:rPr lang="zh-TW" altLang="en-US" dirty="0" smtClean="0"/>
              <a:t>抽菸並且一起相約去運動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/>
              <a:t>所以我門就決定拍攝這部影片</a:t>
            </a:r>
          </a:p>
        </p:txBody>
      </p:sp>
    </p:spTree>
    <p:extLst>
      <p:ext uri="{BB962C8B-B14F-4D97-AF65-F5344CB8AC3E}">
        <p14:creationId xmlns:p14="http://schemas.microsoft.com/office/powerpoint/2010/main" val="1974900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工作分配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編劇</a:t>
            </a:r>
            <a:r>
              <a:rPr lang="en-US" altLang="zh-TW" dirty="0" smtClean="0"/>
              <a:t>:</a:t>
            </a:r>
            <a:r>
              <a:rPr lang="zh-TW" altLang="en-US" dirty="0" smtClean="0"/>
              <a:t>黃紹宇</a:t>
            </a:r>
            <a:endParaRPr lang="en-US" altLang="zh-TW" dirty="0" smtClean="0"/>
          </a:p>
          <a:p>
            <a:r>
              <a:rPr lang="zh-TW" altLang="en-US" dirty="0" smtClean="0"/>
              <a:t>導演</a:t>
            </a:r>
            <a:r>
              <a:rPr lang="en-US" altLang="zh-TW" dirty="0" smtClean="0"/>
              <a:t>:</a:t>
            </a:r>
            <a:r>
              <a:rPr lang="zh-TW" altLang="en-US" dirty="0" smtClean="0"/>
              <a:t>林有騰</a:t>
            </a:r>
            <a:endParaRPr lang="en-US" altLang="zh-TW" dirty="0" smtClean="0"/>
          </a:p>
          <a:p>
            <a:r>
              <a:rPr lang="zh-TW" altLang="en-US" dirty="0" smtClean="0"/>
              <a:t>攝影</a:t>
            </a:r>
            <a:r>
              <a:rPr lang="en-US" altLang="zh-TW" dirty="0" smtClean="0"/>
              <a:t>:</a:t>
            </a:r>
            <a:r>
              <a:rPr lang="zh-TW" altLang="en-US" dirty="0" smtClean="0"/>
              <a:t>林銘典</a:t>
            </a:r>
            <a:endParaRPr lang="en-US" altLang="zh-TW" dirty="0" smtClean="0"/>
          </a:p>
          <a:p>
            <a:r>
              <a:rPr lang="zh-TW" altLang="en-US" dirty="0" smtClean="0"/>
              <a:t>演員</a:t>
            </a:r>
            <a:r>
              <a:rPr lang="en-US" altLang="zh-TW" dirty="0" smtClean="0"/>
              <a:t>:</a:t>
            </a:r>
            <a:r>
              <a:rPr lang="zh-TW" altLang="en-US" dirty="0" smtClean="0"/>
              <a:t>曾佾濬、葉承軒、黃紹宇</a:t>
            </a:r>
            <a:endParaRPr lang="en-US" altLang="zh-TW" dirty="0" smtClean="0"/>
          </a:p>
          <a:p>
            <a:r>
              <a:rPr lang="zh-TW" altLang="en-US" dirty="0" smtClean="0"/>
              <a:t>製片</a:t>
            </a:r>
            <a:r>
              <a:rPr lang="en-US" altLang="zh-TW" dirty="0" smtClean="0"/>
              <a:t>:</a:t>
            </a:r>
            <a:r>
              <a:rPr lang="zh-TW" altLang="en-US" dirty="0" smtClean="0"/>
              <a:t>黃紹宇</a:t>
            </a:r>
            <a:r>
              <a:rPr lang="zh-TW" altLang="en-US" dirty="0"/>
              <a:t> 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                                                             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/>
              <a:t> </a:t>
            </a:r>
            <a:r>
              <a:rPr lang="zh-TW" altLang="en-US" dirty="0" smtClean="0"/>
              <a:t>                                                          謝謝大家</a:t>
            </a:r>
            <a:r>
              <a:rPr lang="en-US" altLang="zh-TW" dirty="0" smtClean="0"/>
              <a:t>~</a:t>
            </a:r>
            <a:r>
              <a:rPr lang="zh-TW" altLang="en-US" dirty="0" smtClean="0"/>
              <a:t>    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42281261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234</Words>
  <Application>Microsoft Office PowerPoint</Application>
  <PresentationFormat>如螢幕大小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5" baseType="lpstr">
      <vt:lpstr>Office 佈景主題</vt:lpstr>
      <vt:lpstr>PowerPoint 簡報</vt:lpstr>
      <vt:lpstr>故事內容</vt:lpstr>
      <vt:lpstr>拍攝目的</vt:lpstr>
      <vt:lpstr>工作分配</vt:lpstr>
    </vt:vector>
  </TitlesOfParts>
  <Company>無限使用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All Users</dc:creator>
  <cp:lastModifiedBy>All Users</cp:lastModifiedBy>
  <cp:revision>4</cp:revision>
  <dcterms:created xsi:type="dcterms:W3CDTF">2014-12-30T04:12:38Z</dcterms:created>
  <dcterms:modified xsi:type="dcterms:W3CDTF">2014-12-30T04:44:09Z</dcterms:modified>
</cp:coreProperties>
</file>