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3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694289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447589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749859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533516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55945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2014/6/12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026083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2014/6/12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027115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2014/6/12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026459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2014/6/12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806754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2014/6/12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653813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2014/6/12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148392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F5D3C-2FBC-4E87-B841-D6EDA6736D26}" type="datetimeFigureOut">
              <a:rPr lang="zh-TW" altLang="en-US" smtClean="0"/>
              <a:pPr/>
              <a:t>2014/6/12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643485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492896"/>
          </a:xfrm>
        </p:spPr>
        <p:txBody>
          <a:bodyPr>
            <a:noAutofit/>
          </a:bodyPr>
          <a:lstStyle/>
          <a:p>
            <a:r>
              <a:rPr lang="zh-TW" altLang="en-US" sz="4000" dirty="0" smtClean="0">
                <a:latin typeface="+mn-ea"/>
                <a:ea typeface="+mn-ea"/>
              </a:rPr>
              <a:t>移民社會的認同</a:t>
            </a:r>
            <a:r>
              <a:rPr lang="en-US" altLang="zh-TW" sz="4000" dirty="0" smtClean="0">
                <a:latin typeface="+mn-ea"/>
                <a:ea typeface="+mn-ea"/>
              </a:rPr>
              <a:t/>
            </a:r>
            <a:br>
              <a:rPr lang="en-US" altLang="zh-TW" sz="4000" dirty="0" smtClean="0">
                <a:latin typeface="+mn-ea"/>
                <a:ea typeface="+mn-ea"/>
              </a:rPr>
            </a:br>
            <a:r>
              <a:rPr lang="zh-TW" altLang="en-US" sz="4000" dirty="0" smtClean="0">
                <a:latin typeface="+mn-ea"/>
                <a:ea typeface="+mn-ea"/>
              </a:rPr>
              <a:t>過去</a:t>
            </a:r>
            <a:r>
              <a:rPr lang="zh-TW" altLang="en-US" sz="4000" dirty="0" smtClean="0">
                <a:latin typeface="+mn-ea"/>
                <a:ea typeface="+mn-ea"/>
              </a:rPr>
              <a:t>、現在與未來</a:t>
            </a:r>
            <a:endParaRPr lang="zh-TW" altLang="en-US" sz="4000" dirty="0">
              <a:latin typeface="+mn-ea"/>
              <a:ea typeface="+mn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27584" y="2420888"/>
            <a:ext cx="8316416" cy="4005064"/>
          </a:xfrm>
        </p:spPr>
        <p:txBody>
          <a:bodyPr>
            <a:normAutofit/>
          </a:bodyPr>
          <a:lstStyle/>
          <a:p>
            <a:pPr algn="l"/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指導教授</a:t>
            </a:r>
            <a:r>
              <a:rPr lang="en-US" altLang="zh-TW" sz="2400" b="1" dirty="0" smtClean="0">
                <a:solidFill>
                  <a:schemeClr val="tx1"/>
                </a:solidFill>
                <a:latin typeface="+mn-ea"/>
              </a:rPr>
              <a:t>: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閔宇經教授</a:t>
            </a:r>
            <a:endParaRPr lang="en-US" altLang="zh-TW" sz="2400" b="1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zh-TW" altLang="en-US" sz="2400" b="1" dirty="0">
                <a:solidFill>
                  <a:schemeClr val="tx1"/>
                </a:solidFill>
                <a:latin typeface="+mn-ea"/>
              </a:rPr>
              <a:t>指導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助教</a:t>
            </a:r>
            <a:r>
              <a:rPr lang="en-US" altLang="zh-TW" sz="2400" b="1" dirty="0" smtClean="0">
                <a:solidFill>
                  <a:schemeClr val="tx1"/>
                </a:solidFill>
                <a:latin typeface="+mn-ea"/>
              </a:rPr>
              <a:t>: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李婉菁助教</a:t>
            </a:r>
            <a:endParaRPr lang="en-US" altLang="zh-TW" sz="2400" b="1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組長</a:t>
            </a:r>
            <a:r>
              <a:rPr lang="en-US" altLang="zh-TW" sz="2400" b="1" dirty="0" smtClean="0">
                <a:solidFill>
                  <a:schemeClr val="tx1"/>
                </a:solidFill>
                <a:latin typeface="+mn-ea"/>
              </a:rPr>
              <a:t>:B10134131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李鈺婷</a:t>
            </a:r>
            <a:endParaRPr lang="en-US" altLang="zh-TW" sz="2400" b="1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組員</a:t>
            </a:r>
            <a:r>
              <a:rPr lang="en-US" altLang="zh-TW" sz="2400" b="1" dirty="0" smtClean="0">
                <a:solidFill>
                  <a:schemeClr val="tx1"/>
                </a:solidFill>
                <a:latin typeface="+mn-ea"/>
              </a:rPr>
              <a:t>:B10011005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邱繼詠</a:t>
            </a:r>
            <a:endParaRPr lang="en-US" altLang="zh-TW" sz="2400" b="1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zh-TW" altLang="en-US" sz="2400" b="1" dirty="0">
                <a:solidFill>
                  <a:schemeClr val="tx1"/>
                </a:solidFill>
                <a:latin typeface="+mn-ea"/>
              </a:rPr>
              <a:t>　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　 </a:t>
            </a:r>
            <a:r>
              <a:rPr lang="en-US" altLang="zh-TW" sz="2400" b="1" dirty="0" smtClean="0">
                <a:solidFill>
                  <a:schemeClr val="tx1"/>
                </a:solidFill>
                <a:latin typeface="+mn-ea"/>
              </a:rPr>
              <a:t>B10011060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陳禹翔</a:t>
            </a:r>
            <a:endParaRPr lang="en-US" altLang="zh-TW" sz="2400" b="1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　　 </a:t>
            </a:r>
            <a:r>
              <a:rPr lang="en-US" altLang="zh-TW" sz="2400" b="1" dirty="0" smtClean="0">
                <a:solidFill>
                  <a:schemeClr val="tx1"/>
                </a:solidFill>
                <a:latin typeface="+mn-ea"/>
              </a:rPr>
              <a:t>B10033182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黃承善</a:t>
            </a:r>
            <a:endParaRPr lang="en-US" altLang="zh-TW" sz="2400" b="1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　　 </a:t>
            </a:r>
            <a:r>
              <a:rPr lang="en-US" altLang="zh-TW" sz="2400" b="1" dirty="0" smtClean="0">
                <a:solidFill>
                  <a:schemeClr val="tx1"/>
                </a:solidFill>
                <a:latin typeface="+mn-ea"/>
              </a:rPr>
              <a:t>B10134092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邱冠瑞</a:t>
            </a:r>
            <a:endParaRPr lang="en-US" altLang="zh-TW" sz="2400" b="1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　　 </a:t>
            </a:r>
            <a:r>
              <a:rPr lang="en-US" altLang="zh-TW" sz="2400" b="1" dirty="0" smtClean="0">
                <a:solidFill>
                  <a:schemeClr val="tx1"/>
                </a:solidFill>
                <a:latin typeface="+mn-ea"/>
              </a:rPr>
              <a:t>B10134175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廖怡婷</a:t>
            </a:r>
            <a:endParaRPr lang="zh-TW" altLang="en-US" sz="2400" b="1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95936" y="2492896"/>
            <a:ext cx="4716016" cy="35370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xmlns="" val="336240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+mn-ea"/>
                <a:ea typeface="+mn-ea"/>
              </a:rPr>
              <a:t>南京女孩</a:t>
            </a:r>
            <a:r>
              <a:rPr lang="en-US" altLang="zh-TW" sz="4000" dirty="0" smtClean="0">
                <a:latin typeface="+mn-ea"/>
                <a:ea typeface="+mn-ea"/>
              </a:rPr>
              <a:t>-</a:t>
            </a:r>
            <a:r>
              <a:rPr lang="zh-TW" altLang="en-US" sz="4000" dirty="0" smtClean="0">
                <a:latin typeface="+mn-ea"/>
                <a:ea typeface="+mn-ea"/>
              </a:rPr>
              <a:t>小靜</a:t>
            </a:r>
            <a:endParaRPr lang="zh-TW" altLang="en-US" sz="4000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700808"/>
            <a:ext cx="5554960" cy="4752528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TW" altLang="zh-TW" sz="2400" b="1" kern="100" dirty="0">
                <a:solidFill>
                  <a:srgbClr val="141823"/>
                </a:solidFill>
                <a:latin typeface="+mn-ea"/>
                <a:cs typeface="Helvetica"/>
              </a:rPr>
              <a:t>這位女孩她來自對岸中國江蘇省</a:t>
            </a: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南京市</a:t>
            </a: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Helvetica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Helvetica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她</a:t>
            </a:r>
            <a:r>
              <a:rPr lang="zh-TW" altLang="zh-TW" sz="2400" b="1" kern="100" dirty="0">
                <a:solidFill>
                  <a:srgbClr val="141823"/>
                </a:solidFill>
                <a:latin typeface="+mn-ea"/>
                <a:cs typeface="Helvetica"/>
              </a:rPr>
              <a:t>的名字叫做邢</a:t>
            </a: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靜</a:t>
            </a: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Helvetica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Helvetica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名字</a:t>
            </a:r>
            <a:r>
              <a:rPr lang="zh-TW" altLang="zh-TW" sz="2400" b="1" kern="100" dirty="0">
                <a:solidFill>
                  <a:srgbClr val="141823"/>
                </a:solidFill>
                <a:latin typeface="+mn-ea"/>
                <a:cs typeface="Helvetica"/>
              </a:rPr>
              <a:t>很特別常常被誤以為</a:t>
            </a: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是行進</a:t>
            </a: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Helvetica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個性</a:t>
            </a:r>
            <a:r>
              <a:rPr lang="zh-TW" altLang="zh-TW" sz="2400" b="1" kern="100" dirty="0">
                <a:solidFill>
                  <a:srgbClr val="141823"/>
                </a:solidFill>
                <a:latin typeface="+mn-ea"/>
                <a:cs typeface="Helvetica"/>
              </a:rPr>
              <a:t>開朗大方受到同學的</a:t>
            </a: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喜愛</a:t>
            </a: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Helvetica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Helvetica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不僅</a:t>
            </a:r>
            <a:r>
              <a:rPr lang="zh-TW" altLang="zh-TW" sz="2400" b="1" kern="100" dirty="0">
                <a:solidFill>
                  <a:srgbClr val="141823"/>
                </a:solidFill>
                <a:latin typeface="+mn-ea"/>
                <a:cs typeface="Helvetica"/>
              </a:rPr>
              <a:t>讀書認真運動也是她的</a:t>
            </a: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強項</a:t>
            </a: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Helvetica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Helvetica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大家</a:t>
            </a:r>
            <a:r>
              <a:rPr lang="zh-TW" altLang="zh-TW" sz="2400" b="1" kern="100" dirty="0">
                <a:solidFill>
                  <a:srgbClr val="141823"/>
                </a:solidFill>
                <a:latin typeface="+mn-ea"/>
                <a:cs typeface="Helvetica"/>
              </a:rPr>
              <a:t>都叫她小</a:t>
            </a: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靜</a:t>
            </a:r>
            <a:endParaRPr lang="zh-TW" altLang="zh-TW" sz="2400" b="1" kern="100" dirty="0">
              <a:latin typeface="+mn-ea"/>
              <a:cs typeface="Times New Roman"/>
            </a:endParaRPr>
          </a:p>
          <a:p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0701"/>
          <a:stretch/>
        </p:blipFill>
        <p:spPr>
          <a:xfrm>
            <a:off x="6012159" y="1700808"/>
            <a:ext cx="3012505" cy="4752528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308492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+mn-ea"/>
                <a:ea typeface="+mn-ea"/>
              </a:rPr>
              <a:t>勇闖台灣</a:t>
            </a:r>
          </a:p>
        </p:txBody>
      </p:sp>
      <p:pic>
        <p:nvPicPr>
          <p:cNvPr id="9" name="內容版面配置區 8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59832" y="1523767"/>
            <a:ext cx="3245635" cy="183175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3390973"/>
            <a:ext cx="2463738" cy="3284984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1" y="912799"/>
            <a:ext cx="1757941" cy="263691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55976" y="3444558"/>
            <a:ext cx="4676323" cy="328173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0" name="圖片 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733" r="44456"/>
          <a:stretch/>
        </p:blipFill>
        <p:spPr>
          <a:xfrm>
            <a:off x="2284772" y="3400940"/>
            <a:ext cx="2126234" cy="29039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08304" y="537473"/>
            <a:ext cx="1601081" cy="28411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83247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+mn-ea"/>
                <a:ea typeface="+mn-ea"/>
              </a:rPr>
              <a:t>心得</a:t>
            </a:r>
            <a:endParaRPr lang="zh-TW" altLang="en-US" sz="4000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628800"/>
            <a:ext cx="7848872" cy="52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400" b="1" dirty="0">
                <a:latin typeface="+mn-ea"/>
              </a:rPr>
              <a:t>在</a:t>
            </a:r>
            <a:r>
              <a:rPr lang="zh-TW" altLang="en-US" sz="2400" b="1" dirty="0" smtClean="0">
                <a:latin typeface="+mn-ea"/>
              </a:rPr>
              <a:t>拍攝訪問期間，我們對小靜一無所知到現在有一定的了解，才會體會到拍攝及訪問並不是想像中容易，原以為簡單，但向被訪問者提問時，才發覺需要一定的技巧及做足準備功夫。例如</a:t>
            </a:r>
            <a:r>
              <a:rPr lang="zh-TW" altLang="en-US" sz="2400" b="1" dirty="0">
                <a:latin typeface="+mn-ea"/>
              </a:rPr>
              <a:t>事先要蒐集很多</a:t>
            </a:r>
            <a:r>
              <a:rPr lang="zh-TW" altLang="en-US" sz="2400" b="1" dirty="0" smtClean="0">
                <a:latin typeface="+mn-ea"/>
              </a:rPr>
              <a:t>資料，並將之過濾，之後再擬定及篩選題目，才可以完成一篇訪問稿。</a:t>
            </a:r>
            <a:endParaRPr lang="en-US" altLang="zh-TW" sz="2400" b="1" dirty="0" smtClean="0">
              <a:latin typeface="+mn-ea"/>
            </a:endParaRPr>
          </a:p>
          <a:p>
            <a:pPr marL="0" indent="0">
              <a:buNone/>
            </a:pPr>
            <a:endParaRPr lang="en-US" altLang="zh-TW" sz="2400" b="1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sz="2400" b="1" dirty="0" smtClean="0">
                <a:latin typeface="+mn-ea"/>
              </a:rPr>
              <a:t>另外，在拍攝過程中，控制攝錄更非易事。例如焦距的控制、光圈的調校、鏡頭的運用、現場環境、光暗程度等</a:t>
            </a:r>
            <a:r>
              <a:rPr lang="en-US" altLang="zh-TW" sz="2400" b="1" dirty="0" smtClean="0">
                <a:latin typeface="+mn-ea"/>
              </a:rPr>
              <a:t>…</a:t>
            </a:r>
            <a:r>
              <a:rPr lang="zh-TW" altLang="en-US" sz="2400" b="1" dirty="0" smtClean="0">
                <a:latin typeface="+mn-ea"/>
              </a:rPr>
              <a:t>也都是需要留意的。</a:t>
            </a:r>
            <a:endParaRPr lang="en-US" altLang="zh-TW" sz="2400" b="1" dirty="0" smtClean="0">
              <a:latin typeface="+mn-ea"/>
            </a:endParaRPr>
          </a:p>
          <a:p>
            <a:pPr marL="0" indent="0">
              <a:buNone/>
            </a:pPr>
            <a:endParaRPr lang="en-US" altLang="zh-TW" sz="2400" b="1" dirty="0" smtClean="0">
              <a:latin typeface="+mn-ea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61292"/>
          <a:stretch/>
        </p:blipFill>
        <p:spPr>
          <a:xfrm>
            <a:off x="0" y="5229200"/>
            <a:ext cx="9144000" cy="16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7445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202</Words>
  <Application>Microsoft Office PowerPoint</Application>
  <PresentationFormat>如螢幕大小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Office 佈景主題</vt:lpstr>
      <vt:lpstr>移民社會的認同 過去、現在與未來</vt:lpstr>
      <vt:lpstr>南京女孩-小靜</vt:lpstr>
      <vt:lpstr>勇闖台灣</vt:lpstr>
      <vt:lpstr>心得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移民社會的認同  過去、現在與未來</dc:title>
  <dc:creator>Happiness</dc:creator>
  <cp:lastModifiedBy>uch20135</cp:lastModifiedBy>
  <cp:revision>15</cp:revision>
  <dcterms:created xsi:type="dcterms:W3CDTF">2014-06-10T15:08:08Z</dcterms:created>
  <dcterms:modified xsi:type="dcterms:W3CDTF">2014-06-11T23:48:31Z</dcterms:modified>
</cp:coreProperties>
</file>