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4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標題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cxnSp>
        <p:nvCxnSpPr>
          <p:cNvPr id="8" name="直線接點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橢圓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日期版面配置區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16" name="投影片編號版面配置區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15" name="投影片編號版面配置區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6" name="頁尾版面配置區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7" name="標題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7" name="直線接點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2" name="內容版面配置區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4" name="內容版面配置區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cxnSp>
        <p:nvCxnSpPr>
          <p:cNvPr id="10" name="直線接點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內容版面配置區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31" name="標題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字版面配置區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2014/12/29</a:t>
            </a:fld>
            <a:endParaRPr lang="zh-TW" altLang="en-US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acVmBMuhj60&amp;feature=youtu.b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2609516"/>
          </a:xfrm>
        </p:spPr>
        <p:txBody>
          <a:bodyPr/>
          <a:lstStyle/>
          <a:p>
            <a:r>
              <a:rPr lang="zh-TW" altLang="en-US" dirty="0"/>
              <a:t>第</a:t>
            </a:r>
            <a:r>
              <a:rPr lang="en-US" altLang="zh-TW" dirty="0"/>
              <a:t>8</a:t>
            </a:r>
            <a:r>
              <a:rPr lang="zh-TW" altLang="en-US" dirty="0"/>
              <a:t>組 </a:t>
            </a:r>
            <a:endParaRPr lang="en-US" altLang="zh-TW" dirty="0" smtClean="0"/>
          </a:p>
          <a:p>
            <a:r>
              <a:rPr lang="zh-TW" altLang="en-US" dirty="0" smtClean="0"/>
              <a:t>組長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B10212007 </a:t>
            </a:r>
            <a:r>
              <a:rPr lang="zh-TW" altLang="en-US" dirty="0" smtClean="0"/>
              <a:t>林志霖</a:t>
            </a:r>
            <a:endParaRPr lang="zh-TW" altLang="en-US" dirty="0"/>
          </a:p>
          <a:p>
            <a:r>
              <a:rPr lang="zh-TW" altLang="en-US" dirty="0" smtClean="0"/>
              <a:t>組員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endParaRPr lang="en-US" altLang="zh-TW" dirty="0" smtClean="0"/>
          </a:p>
          <a:p>
            <a:r>
              <a:rPr lang="en-US" altLang="zh-TW" dirty="0" smtClean="0"/>
              <a:t>B10112022 </a:t>
            </a:r>
            <a:r>
              <a:rPr lang="zh-TW" altLang="en-US" dirty="0" smtClean="0"/>
              <a:t>許哲銘</a:t>
            </a:r>
            <a:r>
              <a:rPr lang="en-US" altLang="zh-TW" dirty="0" smtClean="0"/>
              <a:t>B10212040 </a:t>
            </a:r>
            <a:r>
              <a:rPr lang="zh-TW" altLang="en-US" dirty="0"/>
              <a:t>鍾瑋倫</a:t>
            </a:r>
          </a:p>
          <a:p>
            <a:r>
              <a:rPr lang="en-US" altLang="zh-TW" dirty="0"/>
              <a:t>B10212025 </a:t>
            </a:r>
            <a:r>
              <a:rPr lang="zh-TW" altLang="en-US" dirty="0"/>
              <a:t>姜奕</a:t>
            </a:r>
            <a:r>
              <a:rPr lang="zh-TW" altLang="en-US" dirty="0" smtClean="0"/>
              <a:t>綸</a:t>
            </a:r>
            <a:r>
              <a:rPr lang="en-US" altLang="zh-TW" dirty="0" smtClean="0"/>
              <a:t>B10141064 </a:t>
            </a:r>
            <a:r>
              <a:rPr lang="zh-TW" altLang="en-US" dirty="0" smtClean="0"/>
              <a:t>陳</a:t>
            </a:r>
            <a:r>
              <a:rPr lang="zh-TW" altLang="en-US" dirty="0"/>
              <a:t>怡</a:t>
            </a:r>
            <a:r>
              <a:rPr lang="zh-TW" altLang="en-US" dirty="0" smtClean="0"/>
              <a:t>彣</a:t>
            </a:r>
            <a:endParaRPr lang="en-US" altLang="zh-TW" dirty="0" smtClean="0"/>
          </a:p>
          <a:p>
            <a:r>
              <a:rPr lang="en-US" altLang="zh-TW" dirty="0" smtClean="0"/>
              <a:t>B10141096 </a:t>
            </a:r>
            <a:r>
              <a:rPr lang="zh-TW" altLang="en-US" dirty="0" smtClean="0"/>
              <a:t>曾馨儀</a:t>
            </a:r>
            <a:r>
              <a:rPr lang="en-US" altLang="zh-TW" dirty="0" smtClean="0"/>
              <a:t>B10141067 </a:t>
            </a:r>
            <a:r>
              <a:rPr lang="zh-TW" altLang="en-US" dirty="0" smtClean="0"/>
              <a:t>陳嬿如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" y="1124744"/>
            <a:ext cx="8305800" cy="2290188"/>
          </a:xfrm>
        </p:spPr>
        <p:txBody>
          <a:bodyPr/>
          <a:lstStyle/>
          <a:p>
            <a:pPr algn="l"/>
            <a:r>
              <a:rPr lang="zh-TW" altLang="en-US" dirty="0" smtClean="0"/>
              <a:t>政治利維坦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視域融合與象徵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/>
              <a:t> </a:t>
            </a:r>
            <a:r>
              <a:rPr lang="zh-TW" altLang="en-US" sz="3600" dirty="0" smtClean="0"/>
              <a:t>影片報告</a:t>
            </a:r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196752"/>
            <a:ext cx="3017912" cy="16975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83280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57328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  這次的影片作業，我們選擇了最近被關注的同性婚姻議題加以探討。</a:t>
            </a:r>
            <a:endParaRPr lang="en-US" altLang="zh-TW" dirty="0"/>
          </a:p>
          <a:p>
            <a:r>
              <a:rPr lang="zh-TW" altLang="en-US" dirty="0"/>
              <a:t>同性</a:t>
            </a:r>
            <a:r>
              <a:rPr lang="zh-TW" altLang="en-US" dirty="0" smtClean="0"/>
              <a:t>婚姻或是說多元成家，一直牽扯到多數大眾對新觀念的接受度。</a:t>
            </a:r>
            <a:endParaRPr lang="en-US" altLang="zh-TW" dirty="0" smtClean="0"/>
          </a:p>
          <a:p>
            <a:r>
              <a:rPr lang="zh-TW" altLang="en-US" dirty="0"/>
              <a:t>但</a:t>
            </a:r>
            <a:r>
              <a:rPr lang="zh-TW" altLang="en-US" dirty="0" smtClean="0"/>
              <a:t>同性</a:t>
            </a:r>
            <a:r>
              <a:rPr lang="zh-TW" altLang="en-US" dirty="0"/>
              <a:t>婚姻不該</a:t>
            </a:r>
            <a:r>
              <a:rPr lang="zh-TW" altLang="en-US" dirty="0" smtClean="0"/>
              <a:t>被歧視，因此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我們希望透過這個短片來表達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停止歧視予以認同的想法。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影片翻拍自 彩虹行動的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>
                <a:hlinkClick r:id="rId2"/>
              </a:rPr>
              <a:t>停止標籤 停止歧視</a:t>
            </a:r>
            <a:endParaRPr lang="en-US" altLang="zh-TW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拍攝動機與目標</a:t>
            </a:r>
            <a:endParaRPr lang="zh-TW" altLang="en-US" dirty="0"/>
          </a:p>
        </p:txBody>
      </p:sp>
      <p:pic>
        <p:nvPicPr>
          <p:cNvPr id="1026" name="Picture 2" descr="C:\Users\ASUS53\Desktop\政治利維坦\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20475">
            <a:off x="6945400" y="3305278"/>
            <a:ext cx="1512511" cy="26956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SUS53\Desktop\政治利維坦\2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258" y="3568016"/>
            <a:ext cx="1413182" cy="25150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24888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首先在取材方面我們選擇了彩虹行動的一支短片。</a:t>
            </a:r>
            <a:endParaRPr lang="en-US" altLang="zh-TW" dirty="0" smtClean="0"/>
          </a:p>
          <a:p>
            <a:r>
              <a:rPr lang="zh-TW" altLang="en-US" dirty="0" smtClean="0"/>
              <a:t>影片全程消去現場音以輕音樂帶過。</a:t>
            </a:r>
            <a:endParaRPr lang="en-US" altLang="zh-TW" dirty="0" smtClean="0"/>
          </a:p>
          <a:p>
            <a:r>
              <a:rPr lang="zh-TW" altLang="en-US" dirty="0" smtClean="0"/>
              <a:t>同時也讓我們更專注在畫面上。</a:t>
            </a:r>
            <a:endParaRPr lang="en-US" altLang="zh-TW" dirty="0" smtClean="0"/>
          </a:p>
          <a:p>
            <a:r>
              <a:rPr lang="zh-TW" altLang="en-US" dirty="0"/>
              <a:t>同儕間的</a:t>
            </a:r>
            <a:r>
              <a:rPr lang="zh-TW" altLang="en-US" dirty="0" smtClean="0"/>
              <a:t>排擠跟路人的言語侮辱，延伸出同性戀在這個社會的不被認同。</a:t>
            </a:r>
            <a:endParaRPr lang="en-US" altLang="zh-TW" dirty="0" smtClean="0"/>
          </a:p>
          <a:p>
            <a:r>
              <a:rPr lang="zh-TW" altLang="en-US" dirty="0"/>
              <a:t>而隨著</a:t>
            </a:r>
            <a:r>
              <a:rPr lang="zh-TW" altLang="en-US" dirty="0" smtClean="0"/>
              <a:t>影片推進，主角身上被貼上的標語越來越多，這邊也象徵著最大的暴力正是言語。</a:t>
            </a:r>
            <a:endParaRPr lang="en-US" altLang="zh-TW" dirty="0" smtClean="0"/>
          </a:p>
          <a:p>
            <a:r>
              <a:rPr lang="zh-TW" altLang="en-US" dirty="0"/>
              <a:t>最後一</a:t>
            </a:r>
            <a:r>
              <a:rPr lang="zh-TW" altLang="en-US" dirty="0" smtClean="0"/>
              <a:t>幕停留在屋頂女兒牆前，四散的便條紙，也表示主角已經離開人世。</a:t>
            </a:r>
            <a:endParaRPr lang="en-US" altLang="zh-TW" dirty="0" smtClean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影片製作探討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2413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/>
              <a:t>　　</a:t>
            </a:r>
            <a:r>
              <a:rPr lang="zh-TW" altLang="en-US" sz="3200" dirty="0" smtClean="0"/>
              <a:t>在</a:t>
            </a:r>
            <a:r>
              <a:rPr lang="zh-TW" altLang="en-US" sz="3200" dirty="0"/>
              <a:t>影片</a:t>
            </a:r>
            <a:r>
              <a:rPr lang="zh-TW" altLang="en-US" sz="3200" dirty="0" smtClean="0"/>
              <a:t>中主角被同儕、被眾人排擠、咒罵</a:t>
            </a:r>
            <a:endParaRPr lang="en-US" altLang="zh-TW" sz="3200" dirty="0" smtClean="0"/>
          </a:p>
          <a:p>
            <a:pPr marL="0" indent="0">
              <a:buNone/>
            </a:pPr>
            <a:r>
              <a:rPr lang="zh-TW" altLang="en-US" sz="3200" smtClean="0"/>
              <a:t>、</a:t>
            </a:r>
            <a:r>
              <a:rPr lang="zh-TW" altLang="en-US" sz="3200" dirty="0" smtClean="0"/>
              <a:t>侮辱。被</a:t>
            </a:r>
            <a:r>
              <a:rPr lang="zh-TW" altLang="en-US" sz="3200" dirty="0"/>
              <a:t>貼上的</a:t>
            </a:r>
            <a:r>
              <a:rPr lang="zh-TW" altLang="en-US" sz="3200" dirty="0" smtClean="0"/>
              <a:t>標籤在他身上越來越多；而同樣的狀況也常在我們身邊發生。甚至我們就是加害者，</a:t>
            </a:r>
            <a:r>
              <a:rPr lang="zh-TW" altLang="en-US" sz="3200" smtClean="0"/>
              <a:t>我們常常在無意或有意間傷害到對方。停止歧視　停止標籤。這是影片希望傳達的理念，即使我們不支持，也希望我們不要阻止。</a:t>
            </a:r>
            <a:endParaRPr lang="zh-TW" altLang="en-US" sz="3200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心得報告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34303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宣紙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宣紙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35</TotalTime>
  <Words>217</Words>
  <Application>Microsoft Office PowerPoint</Application>
  <PresentationFormat>如螢幕大小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宣紙</vt:lpstr>
      <vt:lpstr>政治利維坦 視域融合與象徵  影片報告</vt:lpstr>
      <vt:lpstr>拍攝動機與目標</vt:lpstr>
      <vt:lpstr>影片製作探討</vt:lpstr>
      <vt:lpstr>心得報告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政治利維坦 視域融合與象徵  影片報告</dc:title>
  <dc:creator>ASUS53</dc:creator>
  <cp:lastModifiedBy>ASUS53</cp:lastModifiedBy>
  <cp:revision>6</cp:revision>
  <dcterms:created xsi:type="dcterms:W3CDTF">2014-12-29T02:07:42Z</dcterms:created>
  <dcterms:modified xsi:type="dcterms:W3CDTF">2014-12-29T02:54:50Z</dcterms:modified>
</cp:coreProperties>
</file>