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3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2">
        <a:schemeClr val="bg2"/>
      </p:bgRef>
    </p:bg>
    <p:spTree>
      <p:nvGrpSpPr>
        <p:cNvPr id="1" name=""/>
        <p:cNvGrpSpPr/>
        <p:nvPr/>
      </p:nvGrpSpPr>
      <p:grpSpPr>
        <a:xfrm>
          <a:off x="0" y="0"/>
          <a:ext cx="0" cy="0"/>
          <a:chOff x="0" y="0"/>
          <a:chExt cx="0" cy="0"/>
        </a:xfrm>
      </p:grpSpPr>
      <p:sp>
        <p:nvSpPr>
          <p:cNvPr id="7" name="手繪多邊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手繪多邊形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標題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30" name="日期版面配置區 29"/>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lgn="l">
              <a:defRPr/>
            </a:lvl1p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2">
        <a:schemeClr val="bg2"/>
      </p:bgRef>
    </p:bg>
    <p:spTree>
      <p:nvGrpSpPr>
        <p:cNvPr id="1" name=""/>
        <p:cNvGrpSpPr/>
        <p:nvPr/>
      </p:nvGrpSpPr>
      <p:grpSpPr>
        <a:xfrm>
          <a:off x="0" y="0"/>
          <a:ext cx="0" cy="0"/>
          <a:chOff x="0" y="0"/>
          <a:chExt cx="0" cy="0"/>
        </a:xfrm>
      </p:grpSpPr>
      <p:sp>
        <p:nvSpPr>
          <p:cNvPr id="7" name="手繪多邊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手繪多邊形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標題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143000"/>
          </a:xfrm>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320"/>
            <a:ext cx="7470648" cy="1143000"/>
          </a:xfrm>
        </p:spPr>
        <p:txBody>
          <a:bodyPr anchor="ctr"/>
          <a:lstStyle>
            <a:lvl1pPr algn="l">
              <a:defRPr sz="4600"/>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8" name="投影片編號版面配置區 7"/>
          <p:cNvSpPr>
            <a:spLocks noGrp="1"/>
          </p:cNvSpPr>
          <p:nvPr>
            <p:ph type="sldNum" sz="quarter" idx="11"/>
          </p:nvPr>
        </p:nvSpPr>
        <p:spPr/>
        <p:txBody>
          <a:bodyPr/>
          <a:lstStyle/>
          <a:p>
            <a:fld id="{2C3DFDC9-2C1A-4A0B-92B1-CF95EECC9882}" type="slidenum">
              <a:rPr lang="zh-TW" altLang="en-US" smtClean="0"/>
              <a:pPr/>
              <a:t>‹#›</a:t>
            </a:fld>
            <a:endParaRPr lang="zh-TW" altLang="en-US"/>
          </a:p>
        </p:txBody>
      </p:sp>
      <p:sp>
        <p:nvSpPr>
          <p:cNvPr id="9" name="頁尾版面配置區 8"/>
          <p:cNvSpPr>
            <a:spLocks noGrp="1"/>
          </p:cNvSpPr>
          <p:nvPr>
            <p:ph type="ftr" sz="quarter" idx="12"/>
          </p:nvPr>
        </p:nvSpPr>
        <p:spPr/>
        <p:txBody>
          <a:bodyPr/>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62681E8D-4D16-47FD-9F80-B0A4FD559751}" type="datetimeFigureOut">
              <a:rPr lang="zh-TW" altLang="en-US" smtClean="0"/>
              <a:pPr/>
              <a:t>2014/12/30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156448" y="6422064"/>
            <a:ext cx="762000" cy="365125"/>
          </a:xfrm>
        </p:spPr>
        <p:txBody>
          <a:bodyPr/>
          <a:lstStyle/>
          <a:p>
            <a:fld id="{2C3DFDC9-2C1A-4A0B-92B1-CF95EECC9882}"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a:xfrm>
            <a:off x="457200" y="6422064"/>
            <a:ext cx="2133600" cy="365125"/>
          </a:xfrm>
        </p:spPr>
        <p:txBody>
          <a:bodyPr/>
          <a:lstStyle/>
          <a:p>
            <a:fld id="{62681E8D-4D16-47FD-9F80-B0A4FD559751}" type="datetimeFigureOut">
              <a:rPr lang="zh-TW" altLang="en-US" smtClean="0"/>
              <a:pPr/>
              <a:t>2014/12/30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2C3DFDC9-2C1A-4A0B-92B1-CF95EECC9882}"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手繪多邊形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手繪多邊形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標題版面配置區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2681E8D-4D16-47FD-9F80-B0A4FD559751}" type="datetimeFigureOut">
              <a:rPr lang="zh-TW" altLang="en-US" smtClean="0"/>
              <a:pPr/>
              <a:t>2014/12/30</a:t>
            </a:fld>
            <a:endParaRPr lang="zh-TW" altLang="en-US"/>
          </a:p>
        </p:txBody>
      </p:sp>
      <p:sp>
        <p:nvSpPr>
          <p:cNvPr id="22" name="頁尾版面配置區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zh-TW" altLang="en-US"/>
          </a:p>
        </p:txBody>
      </p:sp>
      <p:sp>
        <p:nvSpPr>
          <p:cNvPr id="18" name="投影片編號版面配置區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C3DFDC9-2C1A-4A0B-92B1-CF95EECC9882}" type="slidenum">
              <a:rPr lang="zh-TW" altLang="en-US" smtClean="0"/>
              <a:pPr/>
              <a:t>‹#›</a:t>
            </a:fld>
            <a:endParaRPr lang="zh-TW" alt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429064" y="1916832"/>
            <a:ext cx="8547668" cy="4608512"/>
          </a:xfrm>
        </p:spPr>
        <p:txBody>
          <a:bodyPr>
            <a:normAutofit/>
          </a:bodyPr>
          <a:lstStyle/>
          <a:p>
            <a:r>
              <a:rPr lang="en-US" altLang="zh-TW" sz="3600" dirty="0" smtClean="0">
                <a:solidFill>
                  <a:srgbClr val="C00000"/>
                </a:solidFill>
              </a:rPr>
              <a:t/>
            </a:r>
            <a:br>
              <a:rPr lang="en-US" altLang="zh-TW" sz="3600" dirty="0" smtClean="0">
                <a:solidFill>
                  <a:srgbClr val="C00000"/>
                </a:solidFill>
              </a:rPr>
            </a:br>
            <a:r>
              <a:rPr lang="en-US" altLang="zh-TW" sz="3600" dirty="0">
                <a:solidFill>
                  <a:srgbClr val="C00000"/>
                </a:solidFill>
              </a:rPr>
              <a:t/>
            </a:r>
            <a:br>
              <a:rPr lang="en-US" altLang="zh-TW" sz="3600" dirty="0">
                <a:solidFill>
                  <a:srgbClr val="C00000"/>
                </a:solidFill>
              </a:rPr>
            </a:br>
            <a:r>
              <a:rPr lang="zh-TW" altLang="en-US" sz="3600" dirty="0" smtClean="0">
                <a:solidFill>
                  <a:srgbClr val="C00000"/>
                </a:solidFill>
              </a:rPr>
              <a:t>組別</a:t>
            </a:r>
            <a:r>
              <a:rPr lang="en-US" altLang="zh-TW" sz="3600" dirty="0" smtClean="0">
                <a:solidFill>
                  <a:srgbClr val="C00000"/>
                </a:solidFill>
              </a:rPr>
              <a:t>:</a:t>
            </a:r>
            <a:r>
              <a:rPr lang="zh-TW" altLang="en-US" sz="3600" dirty="0" smtClean="0">
                <a:solidFill>
                  <a:srgbClr val="C00000"/>
                </a:solidFill>
              </a:rPr>
              <a:t>第六組</a:t>
            </a:r>
            <a:r>
              <a:rPr lang="en-US" altLang="zh-TW" sz="3600" dirty="0" smtClean="0">
                <a:solidFill>
                  <a:srgbClr val="C00000"/>
                </a:solidFill>
              </a:rPr>
              <a:t/>
            </a:r>
            <a:br>
              <a:rPr lang="en-US" altLang="zh-TW" sz="3600" dirty="0" smtClean="0">
                <a:solidFill>
                  <a:srgbClr val="C00000"/>
                </a:solidFill>
              </a:rPr>
            </a:br>
            <a:r>
              <a:rPr lang="zh-TW" altLang="en-US" sz="3600" dirty="0">
                <a:solidFill>
                  <a:srgbClr val="C00000"/>
                </a:solidFill>
              </a:rPr>
              <a:t>指導老師</a:t>
            </a:r>
            <a:r>
              <a:rPr lang="en-US" altLang="zh-TW" sz="3600" dirty="0">
                <a:solidFill>
                  <a:srgbClr val="C00000"/>
                </a:solidFill>
              </a:rPr>
              <a:t>:</a:t>
            </a:r>
            <a:r>
              <a:rPr lang="zh-TW" altLang="en-US" sz="3600" dirty="0">
                <a:solidFill>
                  <a:srgbClr val="C00000"/>
                </a:solidFill>
              </a:rPr>
              <a:t>閔宇</a:t>
            </a:r>
            <a:r>
              <a:rPr lang="zh-TW" altLang="en-US" sz="3600" dirty="0" smtClean="0">
                <a:solidFill>
                  <a:srgbClr val="C00000"/>
                </a:solidFill>
              </a:rPr>
              <a:t>經</a:t>
            </a:r>
            <a:r>
              <a:rPr lang="en-US" altLang="zh-TW" sz="3600" dirty="0" smtClean="0">
                <a:solidFill>
                  <a:srgbClr val="C00000"/>
                </a:solidFill>
              </a:rPr>
              <a:t/>
            </a:r>
            <a:br>
              <a:rPr lang="en-US" altLang="zh-TW" sz="3600" dirty="0" smtClean="0">
                <a:solidFill>
                  <a:srgbClr val="C00000"/>
                </a:solidFill>
              </a:rPr>
            </a:br>
            <a:r>
              <a:rPr lang="zh-TW" altLang="en-US" sz="3600" dirty="0" smtClean="0">
                <a:solidFill>
                  <a:srgbClr val="C00000"/>
                </a:solidFill>
              </a:rPr>
              <a:t>微電影</a:t>
            </a:r>
            <a:r>
              <a:rPr lang="en-US" altLang="zh-TW" sz="3600" dirty="0" smtClean="0">
                <a:solidFill>
                  <a:srgbClr val="C00000"/>
                </a:solidFill>
              </a:rPr>
              <a:t>:</a:t>
            </a:r>
            <a:r>
              <a:rPr lang="zh-TW" altLang="en-US" sz="3600" dirty="0" smtClean="0">
                <a:solidFill>
                  <a:srgbClr val="C00000"/>
                </a:solidFill>
              </a:rPr>
              <a:t>血玫瑰</a:t>
            </a:r>
            <a:r>
              <a:rPr lang="en-US" altLang="zh-TW" sz="3600" dirty="0" smtClean="0">
                <a:solidFill>
                  <a:srgbClr val="C00000"/>
                </a:solidFill>
              </a:rPr>
              <a:t/>
            </a:r>
            <a:br>
              <a:rPr lang="en-US" altLang="zh-TW" sz="3600" dirty="0" smtClean="0">
                <a:solidFill>
                  <a:srgbClr val="C00000"/>
                </a:solidFill>
              </a:rPr>
            </a:br>
            <a:r>
              <a:rPr lang="en-US" altLang="zh-TW" sz="3600" dirty="0" smtClean="0">
                <a:solidFill>
                  <a:srgbClr val="C00000"/>
                </a:solidFill>
              </a:rPr>
              <a:t>(</a:t>
            </a:r>
            <a:r>
              <a:rPr lang="zh-TW" altLang="en-US" sz="3600" dirty="0" smtClean="0">
                <a:solidFill>
                  <a:srgbClr val="C00000"/>
                </a:solidFill>
              </a:rPr>
              <a:t>防止校園毒品事件</a:t>
            </a:r>
            <a:r>
              <a:rPr lang="en-US" altLang="zh-TW" sz="3600" dirty="0" smtClean="0">
                <a:solidFill>
                  <a:srgbClr val="C00000"/>
                </a:solidFill>
              </a:rPr>
              <a:t>)</a:t>
            </a:r>
            <a:r>
              <a:rPr lang="en-US" altLang="zh-TW" dirty="0" smtClean="0"/>
              <a:t/>
            </a:r>
            <a:br>
              <a:rPr lang="en-US" altLang="zh-TW" dirty="0" smtClean="0"/>
            </a:br>
            <a:endParaRPr lang="zh-TW" altLang="en-US" dirty="0"/>
          </a:p>
        </p:txBody>
      </p:sp>
      <p:sp>
        <p:nvSpPr>
          <p:cNvPr id="3" name="副標題 2"/>
          <p:cNvSpPr>
            <a:spLocks noGrp="1"/>
          </p:cNvSpPr>
          <p:nvPr>
            <p:ph type="subTitle" idx="1"/>
          </p:nvPr>
        </p:nvSpPr>
        <p:spPr>
          <a:xfrm>
            <a:off x="0" y="116632"/>
            <a:ext cx="8892480" cy="1512168"/>
          </a:xfrm>
        </p:spPr>
        <p:txBody>
          <a:bodyPr>
            <a:noAutofit/>
          </a:bodyPr>
          <a:lstStyle/>
          <a:p>
            <a:r>
              <a:rPr lang="zh-TW" altLang="en-US" sz="8000" dirty="0">
                <a:solidFill>
                  <a:srgbClr val="002060"/>
                </a:solidFill>
              </a:rPr>
              <a:t>政治利維坦</a:t>
            </a:r>
            <a:r>
              <a:rPr lang="en-US" altLang="zh-TW" sz="8000" dirty="0">
                <a:solidFill>
                  <a:srgbClr val="002060"/>
                </a:solidFill>
              </a:rPr>
              <a:t>-</a:t>
            </a:r>
            <a:r>
              <a:rPr lang="zh-TW" altLang="en-US" sz="8000" dirty="0">
                <a:solidFill>
                  <a:srgbClr val="002060"/>
                </a:solidFill>
              </a:rPr>
              <a:t>微電影</a:t>
            </a:r>
          </a:p>
        </p:txBody>
      </p:sp>
      <p:pic>
        <p:nvPicPr>
          <p:cNvPr id="1026" name="Picture 2" descr="C:\Users\Administrator\Desktop\323a4b13144b4bfb4e3da438ad8171ca.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6452" y="3573016"/>
            <a:ext cx="3546999" cy="266429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形箭號 3"/>
          <p:cNvSpPr/>
          <p:nvPr/>
        </p:nvSpPr>
        <p:spPr>
          <a:xfrm>
            <a:off x="4716016" y="4221088"/>
            <a:ext cx="1008112" cy="432048"/>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Tree>
    <p:extLst>
      <p:ext uri="{BB962C8B-B14F-4D97-AF65-F5344CB8AC3E}">
        <p14:creationId xmlns:p14="http://schemas.microsoft.com/office/powerpoint/2010/main" xmlns="" val="2500308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958" y="0"/>
            <a:ext cx="7467600" cy="836712"/>
          </a:xfrm>
        </p:spPr>
        <p:txBody>
          <a:bodyPr>
            <a:noAutofit/>
          </a:bodyPr>
          <a:lstStyle/>
          <a:p>
            <a:r>
              <a:rPr lang="zh-TW" altLang="en-US" sz="5400" dirty="0" smtClean="0">
                <a:solidFill>
                  <a:srgbClr val="002060"/>
                </a:solidFill>
              </a:rPr>
              <a:t>角色介紹</a:t>
            </a:r>
            <a:endParaRPr lang="zh-TW" altLang="en-US" sz="5400" dirty="0">
              <a:solidFill>
                <a:srgbClr val="002060"/>
              </a:solidFill>
            </a:endParaRPr>
          </a:p>
        </p:txBody>
      </p:sp>
      <p:sp>
        <p:nvSpPr>
          <p:cNvPr id="3" name="內容版面配置區 2"/>
          <p:cNvSpPr>
            <a:spLocks noGrp="1"/>
          </p:cNvSpPr>
          <p:nvPr>
            <p:ph idx="1"/>
          </p:nvPr>
        </p:nvSpPr>
        <p:spPr>
          <a:xfrm>
            <a:off x="10059" y="764704"/>
            <a:ext cx="9036496" cy="6093296"/>
          </a:xfrm>
        </p:spPr>
        <p:txBody>
          <a:bodyPr/>
          <a:lstStyle/>
          <a:p>
            <a:pPr marL="36576" indent="0">
              <a:buNone/>
            </a:pPr>
            <a:endParaRPr lang="en-US" altLang="zh-TW" dirty="0" smtClean="0"/>
          </a:p>
          <a:p>
            <a:pPr marL="36576" indent="0">
              <a:buNone/>
            </a:pPr>
            <a:r>
              <a:rPr lang="zh-TW" altLang="en-US" dirty="0" smtClean="0"/>
              <a:t>                       </a:t>
            </a:r>
            <a:endParaRPr lang="en-US" altLang="zh-TW" dirty="0"/>
          </a:p>
          <a:p>
            <a:pPr marL="36576" indent="0">
              <a:buNone/>
            </a:pPr>
            <a:endParaRPr lang="en-US" altLang="zh-TW" dirty="0"/>
          </a:p>
          <a:p>
            <a:pPr marL="36576" indent="0">
              <a:buNone/>
            </a:pPr>
            <a:endParaRPr lang="en-US" altLang="zh-TW" dirty="0" smtClean="0"/>
          </a:p>
          <a:p>
            <a:pPr marL="36576" indent="0">
              <a:buNone/>
            </a:pPr>
            <a:endParaRPr lang="en-US" altLang="zh-TW" dirty="0" smtClean="0"/>
          </a:p>
          <a:p>
            <a:pPr marL="36576" indent="0">
              <a:buNone/>
            </a:pPr>
            <a:r>
              <a:rPr lang="zh-TW" altLang="en-US" sz="1800" dirty="0" smtClean="0">
                <a:solidFill>
                  <a:schemeClr val="bg1"/>
                </a:solidFill>
              </a:rPr>
              <a:t>小陳</a:t>
            </a:r>
            <a:r>
              <a:rPr lang="en-US" altLang="zh-TW" sz="1800" dirty="0" smtClean="0">
                <a:solidFill>
                  <a:schemeClr val="bg1"/>
                </a:solidFill>
              </a:rPr>
              <a:t>(</a:t>
            </a:r>
            <a:r>
              <a:rPr lang="zh-TW" altLang="en-US" sz="1800" dirty="0" smtClean="0">
                <a:solidFill>
                  <a:schemeClr val="bg1"/>
                </a:solidFill>
              </a:rPr>
              <a:t>俊豪飾演</a:t>
            </a:r>
            <a:r>
              <a:rPr lang="en-US" altLang="zh-TW" sz="1800" dirty="0" smtClean="0">
                <a:solidFill>
                  <a:schemeClr val="bg1"/>
                </a:solidFill>
              </a:rPr>
              <a:t>)</a:t>
            </a:r>
            <a:r>
              <a:rPr lang="zh-TW" altLang="en-US" sz="1800" dirty="0" smtClean="0">
                <a:solidFill>
                  <a:schemeClr val="bg1"/>
                </a:solidFill>
              </a:rPr>
              <a:t>        雞腿老大</a:t>
            </a:r>
            <a:r>
              <a:rPr lang="en-US" altLang="zh-TW" sz="1800" dirty="0" smtClean="0">
                <a:solidFill>
                  <a:schemeClr val="bg1"/>
                </a:solidFill>
              </a:rPr>
              <a:t>(</a:t>
            </a:r>
            <a:r>
              <a:rPr lang="zh-TW" altLang="en-US" sz="1800" dirty="0">
                <a:solidFill>
                  <a:schemeClr val="bg1"/>
                </a:solidFill>
              </a:rPr>
              <a:t>品</a:t>
            </a:r>
            <a:r>
              <a:rPr lang="zh-TW" altLang="en-US" sz="1800" dirty="0" smtClean="0">
                <a:solidFill>
                  <a:schemeClr val="bg1"/>
                </a:solidFill>
              </a:rPr>
              <a:t>霖飾演</a:t>
            </a:r>
            <a:r>
              <a:rPr lang="en-US" altLang="zh-TW" sz="1800" dirty="0" smtClean="0">
                <a:solidFill>
                  <a:schemeClr val="bg1"/>
                </a:solidFill>
              </a:rPr>
              <a:t>)</a:t>
            </a:r>
            <a:r>
              <a:rPr lang="zh-TW" altLang="en-US" sz="1800" dirty="0" smtClean="0">
                <a:solidFill>
                  <a:schemeClr val="bg1"/>
                </a:solidFill>
              </a:rPr>
              <a:t>                阿宇</a:t>
            </a:r>
            <a:r>
              <a:rPr lang="en-US" altLang="zh-TW" sz="1800" dirty="0" smtClean="0">
                <a:solidFill>
                  <a:schemeClr val="bg1"/>
                </a:solidFill>
              </a:rPr>
              <a:t>(</a:t>
            </a:r>
            <a:r>
              <a:rPr lang="zh-TW" altLang="en-US" sz="1800" dirty="0" smtClean="0">
                <a:solidFill>
                  <a:schemeClr val="bg1"/>
                </a:solidFill>
              </a:rPr>
              <a:t>冠宇飾演</a:t>
            </a:r>
            <a:r>
              <a:rPr lang="en-US" altLang="zh-TW" sz="1800" dirty="0" smtClean="0">
                <a:solidFill>
                  <a:schemeClr val="bg1"/>
                </a:solidFill>
              </a:rPr>
              <a:t>)</a:t>
            </a:r>
            <a:r>
              <a:rPr lang="zh-TW" altLang="en-US" sz="1800" dirty="0" smtClean="0">
                <a:solidFill>
                  <a:schemeClr val="bg1"/>
                </a:solidFill>
              </a:rPr>
              <a:t>            阿傑</a:t>
            </a:r>
            <a:r>
              <a:rPr lang="en-US" altLang="zh-TW" sz="1800" dirty="0" smtClean="0">
                <a:solidFill>
                  <a:schemeClr val="bg1"/>
                </a:solidFill>
              </a:rPr>
              <a:t>(</a:t>
            </a:r>
            <a:r>
              <a:rPr lang="zh-TW" altLang="en-US" sz="1800" dirty="0" smtClean="0">
                <a:solidFill>
                  <a:schemeClr val="bg1"/>
                </a:solidFill>
              </a:rPr>
              <a:t>傑威飾演</a:t>
            </a:r>
            <a:r>
              <a:rPr lang="en-US" altLang="zh-TW" sz="1800" dirty="0" smtClean="0">
                <a:solidFill>
                  <a:schemeClr val="bg1"/>
                </a:solidFill>
              </a:rPr>
              <a:t>)</a:t>
            </a:r>
          </a:p>
          <a:p>
            <a:pPr marL="36576" indent="0">
              <a:buNone/>
            </a:pPr>
            <a:r>
              <a:rPr lang="zh-TW" altLang="en-US" sz="2800" dirty="0" smtClean="0">
                <a:solidFill>
                  <a:schemeClr val="bg1"/>
                </a:solidFill>
              </a:rPr>
              <a:t>                                   </a:t>
            </a:r>
            <a:endParaRPr lang="en-US" altLang="zh-TW" sz="2800" dirty="0" smtClean="0">
              <a:solidFill>
                <a:schemeClr val="bg1"/>
              </a:solidFill>
            </a:endParaRPr>
          </a:p>
          <a:p>
            <a:pPr marL="36576" indent="0">
              <a:buNone/>
            </a:pPr>
            <a:r>
              <a:rPr lang="zh-TW" altLang="en-US" sz="1600" dirty="0" smtClean="0">
                <a:solidFill>
                  <a:schemeClr val="bg1"/>
                </a:solidFill>
              </a:rPr>
              <a:t>是位壓力太大常常用       專門賣毒品給學生                   小陳的好朋友發現小陳      幫雞腿老大做事                   毒品</a:t>
            </a:r>
            <a:r>
              <a:rPr lang="en-US" altLang="zh-TW" sz="1600" dirty="0" smtClean="0">
                <a:solidFill>
                  <a:schemeClr val="bg1"/>
                </a:solidFill>
              </a:rPr>
              <a:t>(</a:t>
            </a:r>
            <a:r>
              <a:rPr lang="zh-TW" altLang="en-US" sz="1600" dirty="0" smtClean="0">
                <a:solidFill>
                  <a:srgbClr val="FF0000"/>
                </a:solidFill>
              </a:rPr>
              <a:t>血玫瑰</a:t>
            </a:r>
            <a:r>
              <a:rPr lang="en-US" altLang="zh-TW" sz="1600" dirty="0" smtClean="0">
                <a:solidFill>
                  <a:schemeClr val="bg1"/>
                </a:solidFill>
              </a:rPr>
              <a:t>)</a:t>
            </a:r>
            <a:r>
              <a:rPr lang="zh-TW" altLang="en-US" sz="1600" dirty="0" smtClean="0">
                <a:solidFill>
                  <a:schemeClr val="bg1"/>
                </a:solidFill>
              </a:rPr>
              <a:t>的大學生     使用的雞腿幫老大                   吸毒而展開調查                的手下</a:t>
            </a:r>
            <a:endParaRPr lang="en-US" altLang="zh-TW" sz="1600" dirty="0" smtClean="0">
              <a:solidFill>
                <a:schemeClr val="bg1"/>
              </a:solidFill>
            </a:endParaRPr>
          </a:p>
          <a:p>
            <a:pPr marL="36576" indent="0">
              <a:buNone/>
            </a:pPr>
            <a:r>
              <a:rPr lang="zh-TW" altLang="en-US" sz="1600" dirty="0">
                <a:solidFill>
                  <a:schemeClr val="bg1"/>
                </a:solidFill>
              </a:rPr>
              <a:t> </a:t>
            </a:r>
            <a:r>
              <a:rPr lang="zh-TW" altLang="en-US" sz="1600" dirty="0" smtClean="0">
                <a:solidFill>
                  <a:schemeClr val="bg1"/>
                </a:solidFill>
              </a:rPr>
              <a:t>                                                                                            </a:t>
            </a:r>
            <a:endParaRPr lang="en-US" altLang="zh-TW" sz="1600" dirty="0" smtClean="0">
              <a:solidFill>
                <a:schemeClr val="bg1"/>
              </a:solidFill>
            </a:endParaRPr>
          </a:p>
          <a:p>
            <a:pPr marL="36576" indent="0">
              <a:buNone/>
            </a:pPr>
            <a:r>
              <a:rPr lang="zh-TW" altLang="en-US" sz="1600" dirty="0" smtClean="0"/>
              <a:t>                                                                        </a:t>
            </a:r>
            <a:endParaRPr lang="en-US" altLang="zh-TW" sz="1600" dirty="0" smtClean="0"/>
          </a:p>
          <a:p>
            <a:pPr marL="36576" indent="0">
              <a:buNone/>
            </a:pPr>
            <a:r>
              <a:rPr lang="zh-TW" altLang="en-US" sz="1600" dirty="0">
                <a:solidFill>
                  <a:srgbClr val="002060"/>
                </a:solidFill>
              </a:rPr>
              <a:t> </a:t>
            </a:r>
            <a:r>
              <a:rPr lang="zh-TW" altLang="en-US" sz="1600" dirty="0" smtClean="0">
                <a:solidFill>
                  <a:srgbClr val="002060"/>
                </a:solidFill>
              </a:rPr>
              <a:t>                                                                                 </a:t>
            </a:r>
            <a:r>
              <a:rPr lang="zh-TW" altLang="en-US" sz="3200" dirty="0" smtClean="0">
                <a:solidFill>
                  <a:srgbClr val="002060"/>
                </a:solidFill>
              </a:rPr>
              <a:t>阿</a:t>
            </a:r>
            <a:r>
              <a:rPr lang="zh-TW" altLang="en-US" sz="3200" dirty="0">
                <a:solidFill>
                  <a:srgbClr val="002060"/>
                </a:solidFill>
              </a:rPr>
              <a:t>晉</a:t>
            </a:r>
            <a:r>
              <a:rPr lang="en-US" altLang="zh-TW" sz="3200" dirty="0">
                <a:solidFill>
                  <a:srgbClr val="002060"/>
                </a:solidFill>
              </a:rPr>
              <a:t>-</a:t>
            </a:r>
            <a:r>
              <a:rPr lang="zh-TW" altLang="en-US" sz="3200" dirty="0">
                <a:solidFill>
                  <a:srgbClr val="002060"/>
                </a:solidFill>
              </a:rPr>
              <a:t>導演兼技術指導</a:t>
            </a:r>
            <a:endParaRPr lang="en-US" altLang="zh-TW" sz="3200" dirty="0" smtClean="0">
              <a:solidFill>
                <a:srgbClr val="002060"/>
              </a:solidFill>
            </a:endParaRPr>
          </a:p>
          <a:p>
            <a:pPr marL="36576" indent="0">
              <a:buNone/>
            </a:pPr>
            <a:r>
              <a:rPr lang="zh-TW" altLang="en-US" sz="2000" dirty="0">
                <a:solidFill>
                  <a:srgbClr val="002060"/>
                </a:solidFill>
              </a:rPr>
              <a:t> </a:t>
            </a:r>
            <a:r>
              <a:rPr lang="zh-TW" altLang="en-US" sz="2000" dirty="0" smtClean="0">
                <a:solidFill>
                  <a:srgbClr val="002060"/>
                </a:solidFill>
              </a:rPr>
              <a:t>                                                                   </a:t>
            </a:r>
            <a:endParaRPr lang="en-US" altLang="zh-TW" sz="2400" dirty="0" smtClean="0">
              <a:solidFill>
                <a:srgbClr val="002060"/>
              </a:solidFill>
            </a:endParaRPr>
          </a:p>
        </p:txBody>
      </p:sp>
      <p:pic>
        <p:nvPicPr>
          <p:cNvPr id="2050" name="Picture 2" descr="C:\Users\Administrator\Desktop\110298.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1148" y="908720"/>
            <a:ext cx="2032580" cy="2376264"/>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C:\Users\Administrator\Desktop\S__1474589.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123728" y="887491"/>
            <a:ext cx="1930918" cy="2376264"/>
          </a:xfrm>
          <a:prstGeom prst="rect">
            <a:avLst/>
          </a:prstGeom>
          <a:noFill/>
          <a:extLst>
            <a:ext uri="{909E8E84-426E-40DD-AFC4-6F175D3DCCD1}">
              <a14:hiddenFill xmlns:a14="http://schemas.microsoft.com/office/drawing/2010/main" xmlns="">
                <a:solidFill>
                  <a:srgbClr val="FFFFFF"/>
                </a:solidFill>
              </a14:hiddenFill>
            </a:ext>
          </a:extLst>
        </p:spPr>
      </p:pic>
      <p:sp>
        <p:nvSpPr>
          <p:cNvPr id="9" name="向下箭號 8"/>
          <p:cNvSpPr/>
          <p:nvPr/>
        </p:nvSpPr>
        <p:spPr>
          <a:xfrm>
            <a:off x="675390" y="4005064"/>
            <a:ext cx="432048" cy="272460"/>
          </a:xfrm>
          <a:prstGeom prst="downArrow">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053" name="Picture 5" descr="C:\Users\Administrator\Desktop\1362062440848.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882686" y="873490"/>
            <a:ext cx="2088232" cy="2367259"/>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向下箭號 12"/>
          <p:cNvSpPr/>
          <p:nvPr/>
        </p:nvSpPr>
        <p:spPr>
          <a:xfrm>
            <a:off x="5739040" y="3986953"/>
            <a:ext cx="432048" cy="272460"/>
          </a:xfrm>
          <a:prstGeom prst="downArrow">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向下箭號 13"/>
          <p:cNvSpPr/>
          <p:nvPr/>
        </p:nvSpPr>
        <p:spPr>
          <a:xfrm>
            <a:off x="2873163" y="4005064"/>
            <a:ext cx="432048" cy="272460"/>
          </a:xfrm>
          <a:prstGeom prst="downArrow">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054" name="Picture 6" descr="C:\Users\Administrator\Desktop\481454_466063270097410_2127345825_n.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970918" y="887491"/>
            <a:ext cx="2143884" cy="2355035"/>
          </a:xfrm>
          <a:prstGeom prst="rect">
            <a:avLst/>
          </a:prstGeom>
          <a:noFill/>
          <a:extLst>
            <a:ext uri="{909E8E84-426E-40DD-AFC4-6F175D3DCCD1}">
              <a14:hiddenFill xmlns:a14="http://schemas.microsoft.com/office/drawing/2010/main" xmlns="">
                <a:solidFill>
                  <a:srgbClr val="FFFFFF"/>
                </a:solidFill>
              </a14:hiddenFill>
            </a:ext>
          </a:extLst>
        </p:spPr>
      </p:pic>
      <p:sp>
        <p:nvSpPr>
          <p:cNvPr id="16" name="向下箭號 15"/>
          <p:cNvSpPr/>
          <p:nvPr/>
        </p:nvSpPr>
        <p:spPr>
          <a:xfrm>
            <a:off x="7826836" y="4005064"/>
            <a:ext cx="432048" cy="272460"/>
          </a:xfrm>
          <a:prstGeom prst="downArrow">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055" name="Picture 7" descr="C:\Users\Administrator\Desktop\S__19103828.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108901" y="4869160"/>
            <a:ext cx="1960572" cy="1872208"/>
          </a:xfrm>
          <a:prstGeom prst="rect">
            <a:avLst/>
          </a:prstGeom>
          <a:noFill/>
          <a:extLst>
            <a:ext uri="{909E8E84-426E-40DD-AFC4-6F175D3DCCD1}">
              <a14:hiddenFill xmlns:a14="http://schemas.microsoft.com/office/drawing/2010/main" xmlns="">
                <a:solidFill>
                  <a:srgbClr val="FFFFFF"/>
                </a:solidFill>
              </a14:hiddenFill>
            </a:ext>
          </a:extLst>
        </p:spPr>
      </p:pic>
      <p:sp>
        <p:nvSpPr>
          <p:cNvPr id="7" name="向右箭號 6"/>
          <p:cNvSpPr/>
          <p:nvPr/>
        </p:nvSpPr>
        <p:spPr>
          <a:xfrm>
            <a:off x="4281417" y="5443391"/>
            <a:ext cx="360040" cy="360040"/>
          </a:xfrm>
          <a:prstGeom prst="rightArrow">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xmlns="" val="4172460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953" y="27795"/>
            <a:ext cx="7467600" cy="1096949"/>
          </a:xfrm>
        </p:spPr>
        <p:txBody>
          <a:bodyPr>
            <a:noAutofit/>
          </a:bodyPr>
          <a:lstStyle/>
          <a:p>
            <a:r>
              <a:rPr lang="zh-TW" altLang="en-US" sz="7200" dirty="0" smtClean="0">
                <a:solidFill>
                  <a:srgbClr val="002060"/>
                </a:solidFill>
              </a:rPr>
              <a:t>劇情大綱</a:t>
            </a:r>
            <a:endParaRPr lang="zh-TW" altLang="en-US" sz="7200" dirty="0">
              <a:solidFill>
                <a:srgbClr val="002060"/>
              </a:solidFill>
            </a:endParaRPr>
          </a:p>
        </p:txBody>
      </p:sp>
      <p:sp>
        <p:nvSpPr>
          <p:cNvPr id="3" name="內容版面配置區 2"/>
          <p:cNvSpPr>
            <a:spLocks noGrp="1"/>
          </p:cNvSpPr>
          <p:nvPr>
            <p:ph idx="1"/>
          </p:nvPr>
        </p:nvSpPr>
        <p:spPr>
          <a:xfrm>
            <a:off x="107504" y="1124744"/>
            <a:ext cx="8928992" cy="5679012"/>
          </a:xfrm>
        </p:spPr>
        <p:txBody>
          <a:bodyPr>
            <a:normAutofit/>
          </a:bodyPr>
          <a:lstStyle/>
          <a:p>
            <a:pPr marL="36576" indent="0">
              <a:buNone/>
            </a:pPr>
            <a:r>
              <a:rPr lang="zh-TW" altLang="en-US" sz="2000" dirty="0" smtClean="0">
                <a:solidFill>
                  <a:schemeClr val="tx1">
                    <a:lumMod val="65000"/>
                  </a:schemeClr>
                </a:solidFill>
              </a:rPr>
              <a:t>在一個美好的學校環境當中</a:t>
            </a:r>
            <a:r>
              <a:rPr lang="zh-TW" altLang="en-US" sz="2000" dirty="0" smtClean="0">
                <a:solidFill>
                  <a:schemeClr val="tx1">
                    <a:lumMod val="65000"/>
                  </a:schemeClr>
                </a:solidFill>
                <a:latin typeface="新細明體"/>
                <a:ea typeface="新細明體"/>
              </a:rPr>
              <a:t>，大家都偷偷摸摸的不知道在交易些什麼東西，</a:t>
            </a:r>
            <a:r>
              <a:rPr lang="zh-TW" altLang="en-US" sz="2000" dirty="0" smtClean="0">
                <a:solidFill>
                  <a:schemeClr val="tx1">
                    <a:lumMod val="65000"/>
                  </a:schemeClr>
                </a:solidFill>
              </a:rPr>
              <a:t> 而小陳也是其中之一 </a:t>
            </a:r>
            <a:r>
              <a:rPr lang="zh-TW" altLang="en-US" sz="2000" dirty="0" smtClean="0">
                <a:solidFill>
                  <a:schemeClr val="tx1">
                    <a:lumMod val="65000"/>
                  </a:schemeClr>
                </a:solidFill>
                <a:latin typeface="新細明體"/>
                <a:ea typeface="新細明體"/>
              </a:rPr>
              <a:t>。</a:t>
            </a:r>
            <a:endParaRPr lang="en-US" altLang="zh-TW" sz="2000" dirty="0" smtClean="0">
              <a:solidFill>
                <a:schemeClr val="tx1">
                  <a:lumMod val="65000"/>
                </a:schemeClr>
              </a:solidFill>
              <a:latin typeface="新細明體"/>
              <a:ea typeface="新細明體"/>
            </a:endParaRPr>
          </a:p>
          <a:p>
            <a:pPr marL="36576" indent="0">
              <a:buNone/>
            </a:pPr>
            <a:r>
              <a:rPr lang="zh-TW" altLang="en-US" sz="2000" dirty="0">
                <a:solidFill>
                  <a:schemeClr val="tx1">
                    <a:lumMod val="65000"/>
                  </a:schemeClr>
                </a:solidFill>
                <a:latin typeface="新細明體"/>
                <a:ea typeface="新細明體"/>
              </a:rPr>
              <a:t>有天小</a:t>
            </a:r>
            <a:r>
              <a:rPr lang="zh-TW" altLang="en-US" sz="2000" dirty="0" smtClean="0">
                <a:solidFill>
                  <a:schemeClr val="tx1">
                    <a:lumMod val="65000"/>
                  </a:schemeClr>
                </a:solidFill>
                <a:latin typeface="新細明體"/>
                <a:ea typeface="新細明體"/>
              </a:rPr>
              <a:t>陳一樣偷偷摸摸的在交易 ，但竟然被他的好朋友阿宇看見， 隔天阿宇就約了小陳詢問他這件事情 才知道原來大家都在流行使用</a:t>
            </a:r>
            <a:r>
              <a:rPr lang="zh-TW" altLang="en-US" sz="2000" dirty="0" smtClean="0">
                <a:solidFill>
                  <a:srgbClr val="FF0000"/>
                </a:solidFill>
                <a:latin typeface="新細明體"/>
                <a:ea typeface="新細明體"/>
              </a:rPr>
              <a:t>血玫瑰 </a:t>
            </a:r>
            <a:r>
              <a:rPr lang="zh-TW" altLang="en-US" sz="2000" dirty="0" smtClean="0">
                <a:solidFill>
                  <a:schemeClr val="tx1">
                    <a:lumMod val="65000"/>
                  </a:schemeClr>
                </a:solidFill>
                <a:latin typeface="新細明體"/>
                <a:ea typeface="新細明體"/>
              </a:rPr>
              <a:t>，但是身為小陳的好朋友阿宇不希望他再繼續碰這些賭品 所以打算開始調查這件事情。</a:t>
            </a:r>
            <a:endParaRPr lang="en-US" altLang="zh-TW" sz="2000" dirty="0" smtClean="0">
              <a:solidFill>
                <a:schemeClr val="tx1">
                  <a:lumMod val="65000"/>
                </a:schemeClr>
              </a:solidFill>
              <a:latin typeface="新細明體"/>
              <a:ea typeface="新細明體"/>
            </a:endParaRPr>
          </a:p>
          <a:p>
            <a:pPr marL="36576" indent="0">
              <a:buNone/>
            </a:pPr>
            <a:r>
              <a:rPr lang="zh-TW" altLang="en-US" sz="2000" dirty="0" smtClean="0">
                <a:solidFill>
                  <a:schemeClr val="tx1">
                    <a:lumMod val="65000"/>
                  </a:schemeClr>
                </a:solidFill>
                <a:latin typeface="新細明體"/>
                <a:ea typeface="新細明體"/>
              </a:rPr>
              <a:t>阿宇假借也想要買血玫瑰跟小陳問了賣毒品的人 ，於是小陳就給了他藥頭阿傑的電話還有交易的暗號 ，後來小宇約了阿傑出來才知道原來就是阿傑在販賣。慢慢的他們越來越熟了  小傑就把雞腿老大介紹給阿宇讓他收購更多的血玫瑰 </a:t>
            </a:r>
            <a:endParaRPr lang="en-US" altLang="zh-TW" sz="2000" dirty="0" smtClean="0">
              <a:solidFill>
                <a:schemeClr val="tx1">
                  <a:lumMod val="65000"/>
                </a:schemeClr>
              </a:solidFill>
              <a:latin typeface="新細明體"/>
              <a:ea typeface="新細明體"/>
            </a:endParaRPr>
          </a:p>
          <a:p>
            <a:pPr marL="36576" indent="0">
              <a:buNone/>
            </a:pPr>
            <a:r>
              <a:rPr lang="zh-TW" altLang="en-US" sz="2000" dirty="0" smtClean="0">
                <a:solidFill>
                  <a:schemeClr val="tx1">
                    <a:lumMod val="65000"/>
                  </a:schemeClr>
                </a:solidFill>
                <a:latin typeface="新細明體"/>
                <a:ea typeface="新細明體"/>
              </a:rPr>
              <a:t>有天終於和雞腿老大見了面才發現原來這些毒品都是雞腿老大在賣的</a:t>
            </a:r>
            <a:endParaRPr lang="en-US" altLang="zh-TW" sz="2000" dirty="0">
              <a:solidFill>
                <a:schemeClr val="tx1">
                  <a:lumMod val="65000"/>
                </a:schemeClr>
              </a:solidFill>
              <a:latin typeface="新細明體"/>
              <a:ea typeface="新細明體"/>
            </a:endParaRPr>
          </a:p>
          <a:p>
            <a:pPr marL="36576" indent="0">
              <a:buNone/>
            </a:pPr>
            <a:r>
              <a:rPr lang="zh-TW" altLang="en-US" sz="2000" dirty="0" smtClean="0">
                <a:solidFill>
                  <a:schemeClr val="tx1">
                    <a:lumMod val="65000"/>
                  </a:schemeClr>
                </a:solidFill>
                <a:latin typeface="新細明體"/>
                <a:ea typeface="新細明體"/>
              </a:rPr>
              <a:t>後來有天阿宇無意間看到雞腿大哥在講電話當中 聽到了毒品交易地點 心想這是一個好時間 於是偷偷摸摸跟蹤了雞腿老大   在他們交易得當下 報警抓了這些毒犯 最後才拯救了學校每一位學生   。</a:t>
            </a:r>
            <a:endParaRPr lang="en-US" altLang="zh-TW" sz="2000" dirty="0" smtClean="0">
              <a:solidFill>
                <a:schemeClr val="tx1">
                  <a:lumMod val="65000"/>
                </a:schemeClr>
              </a:solidFill>
              <a:latin typeface="新細明體"/>
              <a:ea typeface="新細明體"/>
            </a:endParaRPr>
          </a:p>
          <a:p>
            <a:pPr marL="36576" indent="0">
              <a:buNone/>
            </a:pPr>
            <a:r>
              <a:rPr lang="zh-TW" altLang="en-US" sz="2000" dirty="0" smtClean="0">
                <a:solidFill>
                  <a:schemeClr val="tx1">
                    <a:lumMod val="65000"/>
                  </a:schemeClr>
                </a:solidFill>
                <a:latin typeface="新細明體"/>
                <a:ea typeface="新細明體"/>
              </a:rPr>
              <a:t> </a:t>
            </a:r>
            <a:endParaRPr lang="zh-TW" altLang="en-US" sz="2000" dirty="0">
              <a:solidFill>
                <a:schemeClr val="tx1">
                  <a:lumMod val="65000"/>
                </a:schemeClr>
              </a:solidFill>
            </a:endParaRPr>
          </a:p>
        </p:txBody>
      </p:sp>
    </p:spTree>
    <p:extLst>
      <p:ext uri="{BB962C8B-B14F-4D97-AF65-F5344CB8AC3E}">
        <p14:creationId xmlns:p14="http://schemas.microsoft.com/office/powerpoint/2010/main" xmlns="" val="2222920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18691"/>
            <a:ext cx="7467600" cy="1143000"/>
          </a:xfrm>
        </p:spPr>
        <p:txBody>
          <a:bodyPr>
            <a:normAutofit/>
          </a:bodyPr>
          <a:lstStyle/>
          <a:p>
            <a:r>
              <a:rPr lang="zh-TW" altLang="en-US" sz="6600" dirty="0" smtClean="0">
                <a:solidFill>
                  <a:srgbClr val="002060"/>
                </a:solidFill>
              </a:rPr>
              <a:t>表達含意</a:t>
            </a:r>
            <a:endParaRPr lang="zh-TW" altLang="en-US" sz="6600" dirty="0">
              <a:solidFill>
                <a:srgbClr val="002060"/>
              </a:solidFill>
            </a:endParaRPr>
          </a:p>
        </p:txBody>
      </p:sp>
      <p:sp>
        <p:nvSpPr>
          <p:cNvPr id="3" name="內容版面配置區 2"/>
          <p:cNvSpPr>
            <a:spLocks noGrp="1"/>
          </p:cNvSpPr>
          <p:nvPr>
            <p:ph idx="1"/>
          </p:nvPr>
        </p:nvSpPr>
        <p:spPr>
          <a:xfrm>
            <a:off x="107504" y="1340768"/>
            <a:ext cx="8856984" cy="5328592"/>
          </a:xfrm>
        </p:spPr>
        <p:txBody>
          <a:bodyPr>
            <a:normAutofit/>
          </a:bodyPr>
          <a:lstStyle/>
          <a:p>
            <a:pPr marL="36576" indent="0">
              <a:buNone/>
            </a:pPr>
            <a:r>
              <a:rPr lang="zh-TW" altLang="en-US" sz="2800" dirty="0" smtClean="0">
                <a:solidFill>
                  <a:schemeClr val="accent6">
                    <a:lumMod val="40000"/>
                    <a:lumOff val="60000"/>
                  </a:schemeClr>
                </a:solidFill>
              </a:rPr>
              <a:t>如果發現了身邊周遭的朋友在使用毒品 做為朋友的我們應該要阻止這些悲劇發生  可以報警 或是請教老師 </a:t>
            </a:r>
            <a:r>
              <a:rPr lang="zh-TW" altLang="en-US" sz="2800" dirty="0" smtClean="0">
                <a:solidFill>
                  <a:schemeClr val="accent6">
                    <a:lumMod val="40000"/>
                    <a:lumOff val="60000"/>
                  </a:schemeClr>
                </a:solidFill>
                <a:latin typeface="新細明體"/>
                <a:ea typeface="新細明體"/>
              </a:rPr>
              <a:t>、或教官之類的幫忙 因為這樣才是真正的幫助朋友 脫離這些不好</a:t>
            </a:r>
            <a:r>
              <a:rPr lang="zh-TW" altLang="en-US" sz="2800" smtClean="0">
                <a:solidFill>
                  <a:schemeClr val="accent6">
                    <a:lumMod val="40000"/>
                    <a:lumOff val="60000"/>
                  </a:schemeClr>
                </a:solidFill>
                <a:latin typeface="新細明體"/>
                <a:ea typeface="新細明體"/>
              </a:rPr>
              <a:t>的東西 ！</a:t>
            </a:r>
            <a:endParaRPr lang="en-US" altLang="zh-TW" sz="2800" dirty="0" smtClean="0">
              <a:solidFill>
                <a:schemeClr val="accent6">
                  <a:lumMod val="40000"/>
                  <a:lumOff val="60000"/>
                </a:schemeClr>
              </a:solidFill>
            </a:endParaRPr>
          </a:p>
        </p:txBody>
      </p:sp>
      <p:pic>
        <p:nvPicPr>
          <p:cNvPr id="1026" name="Picture 2" descr="C:\Users\Administrator\Desktop\th.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66738" y="3429000"/>
            <a:ext cx="5177262" cy="314096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79475492"/>
      </p:ext>
    </p:extLst>
  </p:cSld>
  <p:clrMapOvr>
    <a:masterClrMapping/>
  </p:clrMapOvr>
</p:sld>
</file>

<file path=ppt/theme/theme1.xml><?xml version="1.0" encoding="utf-8"?>
<a:theme xmlns:a="http://schemas.openxmlformats.org/drawingml/2006/main" name="科技">
  <a:themeElements>
    <a:clrScheme name="藥劑師">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科技">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科技">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109</TotalTime>
  <Words>385</Words>
  <Application>Microsoft Office PowerPoint</Application>
  <PresentationFormat>如螢幕大小 (4:3)</PresentationFormat>
  <Paragraphs>24</Paragraphs>
  <Slides>4</Slides>
  <Notes>0</Notes>
  <HiddenSlides>0</HiddenSlides>
  <MMClips>0</MMClips>
  <ScaleCrop>false</ScaleCrop>
  <HeadingPairs>
    <vt:vector size="4" baseType="variant">
      <vt:variant>
        <vt:lpstr>佈景主題</vt:lpstr>
      </vt:variant>
      <vt:variant>
        <vt:i4>1</vt:i4>
      </vt:variant>
      <vt:variant>
        <vt:lpstr>投影片標題</vt:lpstr>
      </vt:variant>
      <vt:variant>
        <vt:i4>4</vt:i4>
      </vt:variant>
    </vt:vector>
  </HeadingPairs>
  <TitlesOfParts>
    <vt:vector size="5" baseType="lpstr">
      <vt:lpstr>科技</vt:lpstr>
      <vt:lpstr>  組別:第六組 指導老師:閔宇經 微電影:血玫瑰 (防止校園毒品事件) </vt:lpstr>
      <vt:lpstr>角色介紹</vt:lpstr>
      <vt:lpstr>劇情大綱</vt:lpstr>
      <vt:lpstr>表達含意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組別:第六組 指導老師:閔宇經 微電影:血玫瑰 (防止校園毒品是事件)</dc:title>
  <dc:creator>owner</dc:creator>
  <cp:lastModifiedBy>uch20135</cp:lastModifiedBy>
  <cp:revision>16</cp:revision>
  <dcterms:created xsi:type="dcterms:W3CDTF">2014-12-29T09:24:43Z</dcterms:created>
  <dcterms:modified xsi:type="dcterms:W3CDTF">2014-12-30T01:23:06Z</dcterms:modified>
</cp:coreProperties>
</file>