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5" r:id="rId5"/>
    <p:sldId id="264" r:id="rId6"/>
    <p:sldId id="258" r:id="rId7"/>
    <p:sldId id="263" r:id="rId8"/>
    <p:sldId id="268" r:id="rId9"/>
    <p:sldId id="267" r:id="rId10"/>
    <p:sldId id="266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4E8094-D1CF-4A98-9237-EAF7CE877EE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560A03-2085-45E1-AEE3-4FD7C0BEE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&#21776;&#26397;&#26149;&#33394;-&#28165;&#24179;&#37202;&#36070;\&#39662;&#22914;&#38634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唐朝春色</a:t>
            </a:r>
            <a: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清平酒賦</a:t>
            </a:r>
            <a:endParaRPr lang="zh-TW" altLang="en-US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5608712" cy="1440160"/>
          </a:xfrm>
        </p:spPr>
        <p:txBody>
          <a:bodyPr numCol="2" spcCol="180000">
            <a:normAutofit fontScale="77500" lnSpcReduction="20000"/>
          </a:bodyPr>
          <a:lstStyle/>
          <a:p>
            <a:pPr algn="l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第二組：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B10241189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劉映廷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B10241191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張曼芸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B10241196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賴歆曈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B10241218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蔡佩芬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B10341018 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江鈺婷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395536" y="764704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健行科技大學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台灣文化創意產業的發展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105273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指導老師：邵承芬老師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行銷策略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主要客群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現代都市男女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途徑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試喝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網路行銷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506" name="Picture 2" descr="http://sense-design.com.tw/images/joomlart/demo/6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171" y="3140968"/>
            <a:ext cx="4897829" cy="3061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images-blogger-opensocial.googleusercontent.com/gadgets/proxy?url=http%3A%2F%2F3.bp.blogspot.com%2F-P9hmJyC78K4%2FUIzKkeisZzI%2FAAAAAAAAACI%2FheCN-XATUeY%2Fs1600%2F7ya79j113720.jpg&amp;container=blogger&amp;gadget=a&amp;rewriteMime=image%2F*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3529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en-US" altLang="zh-TW" b="1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Bodoni MT Black" pitchFamily="18" charset="0"/>
              </a:rPr>
              <a:t>報告完畢</a:t>
            </a:r>
            <a:r>
              <a:rPr lang="en-US" altLang="zh-TW" b="1" dirty="0" smtClean="0">
                <a:solidFill>
                  <a:srgbClr val="FF0000"/>
                </a:solidFill>
                <a:latin typeface="Bodoni MT Black" pitchFamily="18" charset="0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Bodoni MT Black" pitchFamily="18" charset="0"/>
              </a:rPr>
              <a:t>謝謝大家</a:t>
            </a:r>
            <a:endParaRPr lang="zh-TW" altLang="en-US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4" name="圖片 3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60840" cy="450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48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72817"/>
            <a:ext cx="8229600" cy="417646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名稱發想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商品介紹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店內特色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品牌設計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行銷策略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endParaRPr lang="en-US" altLang="zh-TW" dirty="0" smtClean="0"/>
          </a:p>
        </p:txBody>
      </p:sp>
      <p:pic>
        <p:nvPicPr>
          <p:cNvPr id="7170" name="Picture 2" descr="http://www.23book.com/upload/2016/04/18/d1f5d327-20bb-4d1d-8985-5d38e395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名稱發想</a:t>
            </a:r>
            <a:endParaRPr lang="zh-TW" altLang="en-US" sz="48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唐代為背景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詩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李白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《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對酒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》</a:t>
            </a: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酒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八色葡萄酒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波爾多酒廠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合作廠商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110880" cy="311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ttp://www.333cn.com/fabu/main/resource/img/h002/h12/img201511021427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髮如雪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715200" cy="572149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對酒  </a:t>
            </a:r>
          </a:p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勸君莫拒杯，春風笑人來。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桃李如舊識，傾花向我開。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流鶯啼碧樹，明月窺金罍。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昨日朱顏子，今日白髮催。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棘生石虎殿，鹿走姑蘇臺。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自古帝王宅，城闕閉黃埃。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君若不飲酒，昔人安在哉。</a:t>
            </a:r>
          </a:p>
          <a:p>
            <a:endParaRPr lang="zh-TW" altLang="en-US" dirty="0"/>
          </a:p>
        </p:txBody>
      </p:sp>
      <p:pic>
        <p:nvPicPr>
          <p:cNvPr id="1026" name="Picture 2" descr="http://farm9.staticflickr.com/8179/8056119133_9dcee188e1_o.jpg"/>
          <p:cNvPicPr>
            <a:picLocks noChangeAspect="1" noChangeArrowheads="1"/>
          </p:cNvPicPr>
          <p:nvPr/>
        </p:nvPicPr>
        <p:blipFill>
          <a:blip r:embed="rId2" cstate="print"/>
          <a:srcRect t="-5198"/>
          <a:stretch>
            <a:fillRect/>
          </a:stretch>
        </p:blipFill>
        <p:spPr bwMode="auto">
          <a:xfrm>
            <a:off x="4932040" y="2475212"/>
            <a:ext cx="3793629" cy="343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商品介紹</a:t>
            </a:r>
            <a:r>
              <a:rPr lang="en-US" altLang="zh-TW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48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680520"/>
          </a:xfrm>
        </p:spPr>
        <p:txBody>
          <a:bodyPr numCol="2">
            <a:normAutofit fontScale="92500" lnSpcReduction="20000"/>
          </a:bodyPr>
          <a:lstStyle/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八色葡萄酒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endParaRPr lang="en-US" altLang="zh-TW" sz="2000" dirty="0" smtClean="0"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滎陽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土窟春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富平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石凍春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劍南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燒春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郢州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富水酒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endParaRPr lang="en-US" altLang="zh-TW" sz="2000" dirty="0" smtClean="0">
              <a:latin typeface="+mn-ea"/>
            </a:endParaRPr>
          </a:p>
          <a:p>
            <a:pPr lvl="1"/>
            <a:endParaRPr lang="en-US" altLang="zh-TW" sz="2000" dirty="0" smtClean="0">
              <a:latin typeface="+mn-ea"/>
            </a:endParaRPr>
          </a:p>
          <a:p>
            <a:pPr lvl="1"/>
            <a:endParaRPr lang="en-US" altLang="zh-TW" sz="2000" dirty="0" smtClean="0">
              <a:latin typeface="+mn-ea"/>
            </a:endParaRPr>
          </a:p>
          <a:p>
            <a:pPr lvl="1">
              <a:buNone/>
            </a:pPr>
            <a:endParaRPr lang="en-US" altLang="zh-TW" sz="2000" dirty="0" smtClean="0">
              <a:latin typeface="+mn-ea"/>
            </a:endParaRPr>
          </a:p>
          <a:p>
            <a:pPr lvl="1">
              <a:buNone/>
            </a:pPr>
            <a:endParaRPr lang="en-US" altLang="zh-TW" sz="2000" dirty="0" smtClean="0"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烏程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若下酒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嶺南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靈溪酒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宜城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九醞酒</a:t>
            </a:r>
            <a:endParaRPr lang="en-US" altLang="zh-TW" sz="26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長安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西市腔酒</a:t>
            </a:r>
            <a:endParaRPr lang="zh-TW" altLang="en-US" sz="26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商品介紹</a:t>
            </a:r>
            <a:r>
              <a:rPr lang="en-US" altLang="zh-TW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48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商品組合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葡萄紋鏡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轉盤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無字碑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底座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來店紀念章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金叵羅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酒杯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圖片 3" descr="U5826P1081T2D121860F7DT20130729150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960440" cy="344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Qianling_Mausoleum_40_2013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597932" cy="479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a3.att.hudong.com/23/65/0130054333632914569765114170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4288123" cy="215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店內特色</a:t>
            </a:r>
            <a:r>
              <a:rPr lang="en-US" altLang="zh-TW" sz="48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48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建築風格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唐代酒樓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店內擺設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屏風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Q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版美女圖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桌墊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壁紙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氛圍營造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周杰倫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髮如雪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098" name="Picture 2" descr="https://encrypted-tbn0.gstatic.com/images?q=tbn:ANd9GcQwkN5NsKduYvOPZZwwlv9PNy0W2fwXv-zc_fth5tER8-BMqvV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內容版面配置區 3" descr="A1D85C51-4C36-3772-AD39-0685EABEC9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4968552" cy="255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商品特色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主要餐點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奶酪澆鮮櫻桃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奶酪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澆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到鲜摘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櫻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桃上，同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時淋上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蔗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漿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櫻桃華羅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韓約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半透明狀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清風飯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消暑冰點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糯米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飯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睛粉、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龍腦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细末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牛奶一起拌匀，垂到冰井深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加以充分地冷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凍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6" name="Picture 4" descr="http://mmbiz.qpic.cn/mmbiz/h6KVEb0JzKpHmGGwIlZLt4WdwbicLyq4QwjfnJgibDnibBSLnDKUetv2sx3ZT7xLdjm24z42FTVBibGicm0vKsNqov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4032448" cy="253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mmbiz.qpic.cn/mmbiz/h6KVEb0JzKpHmGGwIlZLt4WdwbicLyq4QFdqrtbWHxL0FcuOAbtoBqsiaJLKBKApKicXD54nQD2fyEliaoEYjPmg0Q/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6001" y="456287"/>
            <a:ext cx="2983568" cy="432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mmbiz.qpic.cn/mmbiz/h6KVEb0JzKpHmGGwIlZLt4WdwbicLyq4Q7QVzO2KlG3ibleczPhHLfQyhA4YsuqN3qrSu2SRRC3ibgicwco9GELYsQ/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5116">
            <a:off x="4609214" y="1601295"/>
            <a:ext cx="3839130" cy="464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品牌設計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唐朝春色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「春」代稱「酒」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1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品酒如賞人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632" y="3212976"/>
            <a:ext cx="4689767" cy="33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平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清平</Template>
  <TotalTime>342</TotalTime>
  <Words>264</Words>
  <Application>Microsoft Office PowerPoint</Application>
  <PresentationFormat>如螢幕大小 (4:3)</PresentationFormat>
  <Paragraphs>102</Paragraphs>
  <Slides>11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清平</vt:lpstr>
      <vt:lpstr>唐朝春色-清平酒賦</vt:lpstr>
      <vt:lpstr>目錄</vt:lpstr>
      <vt:lpstr>名稱發想</vt:lpstr>
      <vt:lpstr>投影片 4</vt:lpstr>
      <vt:lpstr>商品介紹-1</vt:lpstr>
      <vt:lpstr>商品介紹-2</vt:lpstr>
      <vt:lpstr>店內特色-1</vt:lpstr>
      <vt:lpstr>商品特色-2</vt:lpstr>
      <vt:lpstr>品牌設計</vt:lpstr>
      <vt:lpstr>行銷策略</vt:lpstr>
      <vt:lpstr>投影片 11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唐朝春色-清平酒賦</dc:title>
  <dc:creator>admin</dc:creator>
  <cp:lastModifiedBy>user</cp:lastModifiedBy>
  <cp:revision>54</cp:revision>
  <dcterms:created xsi:type="dcterms:W3CDTF">2016-05-11T13:54:57Z</dcterms:created>
  <dcterms:modified xsi:type="dcterms:W3CDTF">2016-06-20T05:59:22Z</dcterms:modified>
</cp:coreProperties>
</file>