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B9025-4905-45C3-B991-CF30286B50D8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884B-264A-4B7D-BE35-74E665586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99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884B-264A-4B7D-BE35-74E6655865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6400800" cy="1295400"/>
          </a:xfrm>
        </p:spPr>
        <p:txBody>
          <a:bodyPr/>
          <a:lstStyle/>
          <a:p>
            <a:r>
              <a:rPr lang="zh-TW" altLang="en-US" sz="5600" b="1" dirty="0" smtClean="0">
                <a:solidFill>
                  <a:srgbClr val="7030A0"/>
                </a:solidFill>
              </a:rPr>
              <a:t>余華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《</a:t>
            </a:r>
            <a:r>
              <a:rPr lang="zh-TW" altLang="en-US" sz="5600" b="1" dirty="0" smtClean="0">
                <a:solidFill>
                  <a:srgbClr val="7030A0"/>
                </a:solidFill>
              </a:rPr>
              <a:t>活著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》</a:t>
            </a:r>
            <a:endParaRPr lang="zh-TW" altLang="en-US" sz="56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0801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600" b="1" i="0" dirty="0" smtClean="0">
                <a:solidFill>
                  <a:srgbClr val="002060"/>
                </a:solidFill>
              </a:rPr>
              <a:t>健行科技大學通識教育中心</a:t>
            </a:r>
            <a:endParaRPr lang="en-US" altLang="zh-TW" sz="2600" b="1" i="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600" b="1" i="0" dirty="0" smtClean="0">
                <a:solidFill>
                  <a:srgbClr val="002060"/>
                </a:solidFill>
              </a:rPr>
              <a:t>邵承芬老師</a:t>
            </a:r>
            <a:r>
              <a:rPr lang="en-US" altLang="zh-TW" sz="2600" b="1" i="0" dirty="0" err="1" smtClean="0">
                <a:solidFill>
                  <a:srgbClr val="002060"/>
                </a:solidFill>
              </a:rPr>
              <a:t>cfshaw</a:t>
            </a:r>
            <a:r>
              <a:rPr lang="en-US" altLang="zh-TW" sz="2600" b="1" i="0" dirty="0" smtClean="0">
                <a:solidFill>
                  <a:srgbClr val="002060"/>
                </a:solidFill>
              </a:rPr>
              <a:t>/A737</a:t>
            </a:r>
            <a:endParaRPr lang="zh-TW" altLang="en-US" sz="2600" b="1" i="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486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3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5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4712568" cy="685800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余華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438400"/>
            <a:ext cx="6080720" cy="3048001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1960</a:t>
            </a:r>
            <a:r>
              <a:rPr lang="zh-TW" altLang="en-US" sz="3200" dirty="0" smtClean="0"/>
              <a:t>迄今</a:t>
            </a:r>
            <a:endParaRPr lang="en-US" altLang="zh-TW" sz="3200" dirty="0" smtClean="0"/>
          </a:p>
          <a:p>
            <a:r>
              <a:rPr lang="zh-TW" altLang="en-US" sz="3200" dirty="0" smtClean="0"/>
              <a:t>浙江杭州人</a:t>
            </a:r>
            <a:endParaRPr lang="en-US" altLang="zh-TW" sz="3200" dirty="0" smtClean="0"/>
          </a:p>
          <a:p>
            <a:r>
              <a:rPr lang="en-US" altLang="zh-TW" sz="3200" dirty="0"/>
              <a:t>《</a:t>
            </a:r>
            <a:r>
              <a:rPr lang="zh-TW" altLang="en-US" sz="3200" dirty="0"/>
              <a:t>兄弟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許三觀賣血記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活著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在細雨中呼喊</a:t>
            </a:r>
            <a:r>
              <a:rPr lang="en-US" altLang="zh-TW" sz="3200" dirty="0"/>
              <a:t>》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632"/>
            <a:ext cx="4191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4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法蘭西藝術與文學騎士勳章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371356" cy="35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小說的架構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由第三人稱進入第一人稱</a:t>
            </a:r>
            <a:endParaRPr lang="en-US" altLang="zh-TW" sz="3200" dirty="0" smtClean="0"/>
          </a:p>
          <a:p>
            <a:r>
              <a:rPr lang="zh-TW" altLang="en-US" sz="3200" dirty="0" smtClean="0"/>
              <a:t>作者→福貴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08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685800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小說的人物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388843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</a:rPr>
              <a:t>主角福貴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3000" dirty="0" smtClean="0"/>
              <a:t>福貴的爹娘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福貴的老婆→家珍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福貴的一雙兒女及女婿→鳳霞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二喜</a:t>
            </a:r>
            <a:r>
              <a:rPr lang="en-US" altLang="zh-TW" sz="3000" dirty="0" smtClean="0"/>
              <a:t>&amp;</a:t>
            </a:r>
            <a:r>
              <a:rPr lang="zh-TW" altLang="en-US" sz="3000" dirty="0" smtClean="0"/>
              <a:t>有慶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福貴的孫子→苦根</a:t>
            </a:r>
            <a:endParaRPr lang="en-US" altLang="zh-TW" sz="3000" dirty="0" smtClean="0"/>
          </a:p>
          <a:p>
            <a:pPr lvl="1"/>
            <a:r>
              <a:rPr lang="zh-TW" altLang="en-US" sz="3200" dirty="0" smtClean="0"/>
              <a:t>福貴的朋友→春生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福貴的債主→龍二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15616" y="6021288"/>
            <a:ext cx="691276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全死了，只剩福貴與老牛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省思一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書中穿透著死亡的氣味</a:t>
            </a:r>
            <a:endParaRPr lang="en-US" altLang="zh-TW" sz="3200" dirty="0" smtClean="0"/>
          </a:p>
          <a:p>
            <a:r>
              <a:rPr lang="en-US" altLang="zh-TW" sz="4400" b="1" dirty="0" smtClean="0">
                <a:solidFill>
                  <a:srgbClr val="FF0000"/>
                </a:solidFill>
              </a:rPr>
              <a:t>But………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r>
              <a:rPr lang="zh-TW" altLang="en-US" sz="3200" dirty="0" smtClean="0"/>
              <a:t>為何書名叫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活著</a:t>
            </a:r>
            <a:r>
              <a:rPr lang="en-US" altLang="zh-TW" sz="3200" dirty="0" smtClean="0"/>
              <a:t>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618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余華的詮釋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76872"/>
            <a:ext cx="7704856" cy="3744416"/>
          </a:xfrm>
        </p:spPr>
        <p:txBody>
          <a:bodyPr>
            <a:normAutofit lnSpcReduction="10000"/>
          </a:bodyPr>
          <a:lstStyle/>
          <a:p>
            <a:r>
              <a:rPr lang="en-US" altLang="zh-TW" sz="3200" b="1" dirty="0"/>
              <a:t>《</a:t>
            </a:r>
            <a:r>
              <a:rPr lang="zh-TW" altLang="en-US" sz="3200" b="1" dirty="0"/>
              <a:t>活著</a:t>
            </a:r>
            <a:r>
              <a:rPr lang="en-US" altLang="zh-TW" sz="3200" b="1" dirty="0"/>
              <a:t>》</a:t>
            </a:r>
            <a:r>
              <a:rPr lang="zh-TW" altLang="en-US" sz="3200" b="1" dirty="0"/>
              <a:t>講述的是一個人和命運及生命的關係，講述中國人這幾十年是如何熬過來的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而</a:t>
            </a:r>
            <a:r>
              <a:rPr lang="zh-TW" altLang="en-US" sz="3200" b="1" dirty="0"/>
              <a:t>這個小說題目是一次午睡時突然想起</a:t>
            </a:r>
            <a:r>
              <a:rPr lang="zh-TW" altLang="en-US" sz="3200" b="1" dirty="0" smtClean="0"/>
              <a:t>的。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7620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余華的詮釋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76872"/>
            <a:ext cx="7704856" cy="3744416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/>
              <a:t>他</a:t>
            </a:r>
            <a:r>
              <a:rPr lang="zh-TW" altLang="en-US" sz="3200" b="1" dirty="0"/>
              <a:t>認為「活著」這個詞充滿力量，不是喊叫，也不是進攻，而是</a:t>
            </a:r>
            <a:r>
              <a:rPr lang="zh-TW" altLang="en-US" sz="3200" b="1" dirty="0" smtClean="0"/>
              <a:t>忍受。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忍受</a:t>
            </a:r>
            <a:r>
              <a:rPr lang="zh-TW" altLang="en-US" sz="3200" b="1" dirty="0">
                <a:solidFill>
                  <a:srgbClr val="FF0000"/>
                </a:solidFill>
              </a:rPr>
              <a:t>生命</a:t>
            </a:r>
            <a:r>
              <a:rPr lang="zh-TW" altLang="en-US" sz="3200" b="1" dirty="0"/>
              <a:t>賦予我們的</a:t>
            </a:r>
            <a:r>
              <a:rPr lang="zh-TW" altLang="en-US" sz="3200" b="1" dirty="0" smtClean="0"/>
              <a:t>責任。</a:t>
            </a:r>
            <a:endParaRPr lang="en-US" altLang="zh-TW" sz="3200" b="1" dirty="0"/>
          </a:p>
          <a:p>
            <a:r>
              <a:rPr lang="zh-TW" altLang="en-US" sz="3200" b="1" dirty="0" smtClean="0"/>
              <a:t>忍受</a:t>
            </a:r>
            <a:r>
              <a:rPr lang="zh-TW" altLang="en-US" sz="3200" b="1" dirty="0">
                <a:solidFill>
                  <a:srgbClr val="FF0000"/>
                </a:solidFill>
              </a:rPr>
              <a:t>現實</a:t>
            </a:r>
            <a:r>
              <a:rPr lang="zh-TW" altLang="en-US" sz="3200" b="1" dirty="0"/>
              <a:t>給予我們的幸福和苦難、無聊和平庸。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176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觀點與角度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3960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b="1" dirty="0" smtClean="0"/>
              <a:t>從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旁觀者</a:t>
            </a:r>
            <a:r>
              <a:rPr lang="zh-TW" altLang="en-US" sz="3200" b="1" dirty="0" smtClean="0"/>
              <a:t>的角度</a:t>
            </a:r>
            <a:endParaRPr lang="en-US" altLang="zh-TW" sz="3200" b="1" dirty="0" smtClean="0"/>
          </a:p>
          <a:p>
            <a:pPr lvl="1"/>
            <a:r>
              <a:rPr lang="zh-TW" altLang="en-US" sz="3000" b="1" dirty="0" smtClean="0"/>
              <a:t>福貴的一生除了苦難，還是苦難，其它什麼都沒有</a:t>
            </a:r>
            <a:endParaRPr lang="en-US" altLang="zh-TW" sz="3000" b="1" dirty="0" smtClean="0"/>
          </a:p>
          <a:p>
            <a:pPr>
              <a:lnSpc>
                <a:spcPct val="100000"/>
              </a:lnSpc>
            </a:pPr>
            <a:r>
              <a:rPr lang="zh-TW" altLang="en-US" sz="3200" b="1" dirty="0" smtClean="0"/>
              <a:t>從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當事人</a:t>
            </a:r>
            <a:r>
              <a:rPr lang="zh-TW" altLang="en-US" sz="3200" b="1" dirty="0" smtClean="0"/>
              <a:t>的角度－福貴的回憶</a:t>
            </a:r>
            <a:endParaRPr lang="en-US" altLang="zh-TW" sz="3200" b="1" dirty="0" smtClean="0"/>
          </a:p>
          <a:p>
            <a:pPr lvl="1"/>
            <a:r>
              <a:rPr lang="zh-TW" altLang="en-US" sz="3000" dirty="0" smtClean="0"/>
              <a:t>苦難的經歷中，仍充滿了幸福與歡樂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相信自己的妻子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子女是最好的妻子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子女，包括生活中的點點滴滴。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070682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293</Words>
  <Application>Microsoft Office PowerPoint</Application>
  <PresentationFormat>如螢幕大小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時裝</vt:lpstr>
      <vt:lpstr>余華《活著》</vt:lpstr>
      <vt:lpstr>余華</vt:lpstr>
      <vt:lpstr>法蘭西藝術與文學騎士勳章</vt:lpstr>
      <vt:lpstr>小說的架構</vt:lpstr>
      <vt:lpstr>小說的人物</vt:lpstr>
      <vt:lpstr>省思一</vt:lpstr>
      <vt:lpstr>余華的詮釋-1</vt:lpstr>
      <vt:lpstr>余華的詮釋-2</vt:lpstr>
      <vt:lpstr>觀點與角度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余華《活著》</dc:title>
  <dc:creator>邵承芬</dc:creator>
  <cp:lastModifiedBy>邵承芬</cp:lastModifiedBy>
  <cp:revision>6</cp:revision>
  <dcterms:created xsi:type="dcterms:W3CDTF">2016-09-24T12:01:21Z</dcterms:created>
  <dcterms:modified xsi:type="dcterms:W3CDTF">2016-09-24T13:03:12Z</dcterms:modified>
</cp:coreProperties>
</file>