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7801EC2-9EC6-450D-99E5-6B07E2CFACA2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5A813F-3113-4C28-912C-94F6E41E9B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S__1515563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40968"/>
            <a:ext cx="4968552" cy="32272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altLang="zh-TW" u="sng" dirty="0" smtClean="0"/>
              <a:t>B10134107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張峰碩</a:t>
            </a:r>
            <a:endParaRPr lang="en-US" altLang="zh-TW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u="sng" dirty="0" smtClean="0"/>
              <a:t>B10134103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高新貴</a:t>
            </a:r>
            <a:endParaRPr lang="en-US" altLang="zh-TW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u="sng" dirty="0" smtClean="0"/>
              <a:t>B10134114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鄭文成</a:t>
            </a:r>
            <a:endParaRPr lang="en-US" altLang="zh-TW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u="sng" dirty="0" smtClean="0"/>
              <a:t>B10134118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范碩恩</a:t>
            </a:r>
            <a:endParaRPr lang="en-US" altLang="zh-TW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u="sng" dirty="0" smtClean="0"/>
              <a:t>B10141077</a:t>
            </a:r>
            <a:r>
              <a:rPr lang="zh-TW" altLang="en-US" u="sng" dirty="0" smtClean="0">
                <a:latin typeface="微軟正黑體" pitchFamily="34" charset="-120"/>
                <a:ea typeface="微軟正黑體" pitchFamily="34" charset="-120"/>
              </a:rPr>
              <a:t>吳巧翎</a:t>
            </a:r>
            <a:endParaRPr lang="en-US" altLang="zh-TW" u="sng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smtClean="0"/>
              <a:t>B10111073</a:t>
            </a:r>
            <a:r>
              <a:rPr lang="zh-TW" altLang="en-US" dirty="0" smtClean="0"/>
              <a:t>巫聖亞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zh-TW" altLang="en-US" b="1" dirty="0" smtClean="0"/>
              <a:t>政治利維坦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36453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文字版面配置區 1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zh-TW" altLang="en-US" dirty="0" smtClean="0"/>
              <a:t>男主角：周猩猩，一個在學校喜歡騷擾女同學的極度心理變態患者，擅長偷拍、噁心話語以及偷摸</a:t>
            </a:r>
            <a:r>
              <a:rPr lang="zh-TW" altLang="en-US" dirty="0"/>
              <a:t>等</a:t>
            </a:r>
            <a:r>
              <a:rPr lang="zh-TW" altLang="en-US" dirty="0" smtClean="0"/>
              <a:t>動作。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女主角：吳巧巧，品學兼優與外貌並融的氣質美少女，多項優點的她在學校遇到不少的追求者，也因為亮麗的外貌吸引到性騷擾的施加者。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路人</a:t>
            </a:r>
            <a:r>
              <a:rPr lang="en-US" altLang="zh-TW" dirty="0" smtClean="0"/>
              <a:t>123</a:t>
            </a:r>
            <a:r>
              <a:rPr lang="zh-TW" altLang="en-US" dirty="0" smtClean="0"/>
              <a:t>：學校出沒的同學。</a:t>
            </a:r>
            <a:endParaRPr lang="zh-TW" altLang="en-US" dirty="0"/>
          </a:p>
        </p:txBody>
      </p:sp>
      <p:sp>
        <p:nvSpPr>
          <p:cNvPr id="3" name="直排標題 2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zh-TW" altLang="en-US" b="1" dirty="0" smtClean="0"/>
              <a:t>腳色介紹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6914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文字版面配置區 1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zh-TW" altLang="en-US" dirty="0" smtClean="0"/>
              <a:t>性騷擾指的是一切讓人產生不舒服的性或性別聯想的言行舉止，而且是違背個人意願的，而且性騷擾可能發生在異性、同性之間，肢體行為、偷窺行為、或是開黃腔等等</a:t>
            </a:r>
            <a:r>
              <a:rPr lang="en-US" altLang="zh-TW" dirty="0" smtClean="0"/>
              <a:t>…</a:t>
            </a:r>
            <a:r>
              <a:rPr lang="zh-TW" altLang="en-US" dirty="0" smtClean="0"/>
              <a:t>都會構成性騷擾。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如果遇到</a:t>
            </a:r>
            <a:r>
              <a:rPr lang="zh-TW" altLang="en-US" dirty="0"/>
              <a:t>這種不幸的</a:t>
            </a:r>
            <a:r>
              <a:rPr lang="zh-TW" altLang="en-US" dirty="0" smtClean="0"/>
              <a:t>事情，請一定要讓對方知道你不舒服要他停止，如果對方不停止可以尋求師長或是親友、同學的協助。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施害者不要覺得沒有人知道你的行為，等到有人舉發讓你後悔莫及！</a:t>
            </a:r>
            <a:endParaRPr lang="zh-TW" altLang="en-US" dirty="0"/>
          </a:p>
        </p:txBody>
      </p:sp>
      <p:sp>
        <p:nvSpPr>
          <p:cNvPr id="3" name="直排標題 2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zh-TW" altLang="en-US" dirty="0" smtClean="0"/>
              <a:t>省思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726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排標題 2"/>
          <p:cNvSpPr>
            <a:spLocks noGrp="1"/>
          </p:cNvSpPr>
          <p:nvPr>
            <p:ph type="title" orient="vert"/>
          </p:nvPr>
        </p:nvSpPr>
        <p:spPr/>
        <p:txBody>
          <a:bodyPr/>
          <a:lstStyle/>
          <a:p>
            <a:r>
              <a:rPr lang="zh-TW" altLang="en-US" dirty="0" smtClean="0"/>
              <a:t>影片分享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945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</TotalTime>
  <Words>211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市鎮</vt:lpstr>
      <vt:lpstr>政治利維坦</vt:lpstr>
      <vt:lpstr>腳色介紹</vt:lpstr>
      <vt:lpstr>省思</vt:lpstr>
      <vt:lpstr>影片分享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政治利維坦</dc:title>
  <dc:creator>User</dc:creator>
  <cp:lastModifiedBy>User</cp:lastModifiedBy>
  <cp:revision>5</cp:revision>
  <dcterms:created xsi:type="dcterms:W3CDTF">2014-12-28T16:01:37Z</dcterms:created>
  <dcterms:modified xsi:type="dcterms:W3CDTF">2014-12-28T16:49:35Z</dcterms:modified>
</cp:coreProperties>
</file>