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30E8AF8-FEBE-4D33-94BA-01EB07D043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New banner (with strapline and logo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"/>
            <a:ext cx="90487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2725" y="152400"/>
            <a:ext cx="2135188" cy="4713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257925" cy="47132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152400"/>
            <a:ext cx="6062673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2988" y="2057400"/>
            <a:ext cx="3751262" cy="2808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650" y="2057400"/>
            <a:ext cx="3751263" cy="2808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76549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2057400"/>
            <a:ext cx="7654925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>
            <a:off x="250825" y="1412875"/>
            <a:ext cx="85693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1029" name="Picture 17" descr="New banner (with strapline and logo)"/>
          <p:cNvPicPr>
            <a:picLocks noChangeAspect="1" noChangeArrowheads="1"/>
          </p:cNvPicPr>
          <p:nvPr/>
        </p:nvPicPr>
        <p:blipFill>
          <a:blip r:embed="rId13" cstate="print"/>
          <a:srcRect l="69225"/>
          <a:stretch>
            <a:fillRect/>
          </a:stretch>
        </p:blipFill>
        <p:spPr bwMode="auto">
          <a:xfrm>
            <a:off x="6311900" y="44450"/>
            <a:ext cx="278447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981200"/>
            <a:ext cx="6478588" cy="863600"/>
          </a:xfrm>
        </p:spPr>
        <p:txBody>
          <a:bodyPr/>
          <a:lstStyle/>
          <a:p>
            <a:pPr eaLnBrk="1" hangingPunct="1"/>
            <a:r>
              <a:rPr lang="en-GB" dirty="0" smtClean="0"/>
              <a:t>Case – based Learning</a:t>
            </a:r>
          </a:p>
        </p:txBody>
      </p:sp>
      <p:pic>
        <p:nvPicPr>
          <p:cNvPr id="3076" name="Picture 12" descr="New banner (with strapline and logo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"/>
            <a:ext cx="90487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GB" sz="3200" dirty="0" smtClean="0"/>
              <a:t>Rehabilitation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Wife wants him home</a:t>
            </a:r>
          </a:p>
          <a:p>
            <a:r>
              <a:rPr lang="en-GB" dirty="0" smtClean="0"/>
              <a:t>Daughter has come over from USA</a:t>
            </a:r>
          </a:p>
          <a:p>
            <a:r>
              <a:rPr lang="en-GB" dirty="0" smtClean="0"/>
              <a:t>Information from daughter:</a:t>
            </a:r>
          </a:p>
          <a:p>
            <a:pPr lvl="1"/>
            <a:r>
              <a:rPr lang="en-GB" dirty="0" smtClean="0"/>
              <a:t>Heavy drinker for &gt; 40 years</a:t>
            </a:r>
          </a:p>
          <a:p>
            <a:pPr lvl="1"/>
            <a:r>
              <a:rPr lang="en-GB" dirty="0" smtClean="0"/>
              <a:t>Ex stock broker with powerful position</a:t>
            </a:r>
          </a:p>
          <a:p>
            <a:pPr lvl="1"/>
            <a:r>
              <a:rPr lang="en-GB" dirty="0" smtClean="0"/>
              <a:t>Aggressive person</a:t>
            </a:r>
          </a:p>
          <a:p>
            <a:pPr lvl="1"/>
            <a:r>
              <a:rPr lang="en-GB" dirty="0" smtClean="0"/>
              <a:t>Risk taker</a:t>
            </a:r>
          </a:p>
          <a:p>
            <a:pPr lvl="1"/>
            <a:r>
              <a:rPr lang="en-GB" dirty="0" smtClean="0"/>
              <a:t>Ward environment not helping his cognition</a:t>
            </a:r>
          </a:p>
          <a:p>
            <a:pPr lvl="1"/>
            <a:r>
              <a:rPr lang="en-GB" dirty="0" smtClean="0"/>
              <a:t>Feels her father would rather be cared for at home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13/1/09: Recurrent falls</a:t>
            </a:r>
          </a:p>
          <a:p>
            <a:r>
              <a:rPr lang="en-GB" dirty="0" smtClean="0"/>
              <a:t>14/1/09: Worsening aggression but more sleepy</a:t>
            </a:r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Differential Diagnosis?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Na 121 </a:t>
            </a:r>
            <a:r>
              <a:rPr lang="en-GB" dirty="0" err="1" smtClean="0"/>
              <a:t>mmol</a:t>
            </a:r>
            <a:r>
              <a:rPr lang="en-GB" dirty="0" smtClean="0"/>
              <a:t>/l, K 4.8 </a:t>
            </a:r>
            <a:r>
              <a:rPr lang="en-GB" dirty="0" err="1" smtClean="0"/>
              <a:t>mmol</a:t>
            </a:r>
            <a:r>
              <a:rPr lang="en-GB" dirty="0" smtClean="0"/>
              <a:t>/l, </a:t>
            </a:r>
            <a:r>
              <a:rPr lang="en-GB" dirty="0" err="1" smtClean="0"/>
              <a:t>Creatinine</a:t>
            </a:r>
            <a:r>
              <a:rPr lang="en-GB" dirty="0" smtClean="0"/>
              <a:t> 66µmol/l, LFTs NAD Ca NAD</a:t>
            </a:r>
          </a:p>
          <a:p>
            <a:pPr>
              <a:buNone/>
            </a:pPr>
            <a:r>
              <a:rPr lang="en-GB" dirty="0" smtClean="0"/>
              <a:t>HB 11.7 g/dl WBC 9.0 x10</a:t>
            </a:r>
            <a:r>
              <a:rPr lang="en-GB" baseline="30000" dirty="0" smtClean="0"/>
              <a:t>9</a:t>
            </a:r>
            <a:r>
              <a:rPr lang="en-GB" dirty="0" smtClean="0"/>
              <a:t>  </a:t>
            </a:r>
            <a:r>
              <a:rPr lang="en-GB" dirty="0" err="1" smtClean="0"/>
              <a:t>plt</a:t>
            </a:r>
            <a:r>
              <a:rPr lang="en-GB" dirty="0" smtClean="0"/>
              <a:t> 390 x10</a:t>
            </a:r>
            <a:r>
              <a:rPr lang="en-GB" baseline="30000" dirty="0" smtClean="0"/>
              <a:t>9</a:t>
            </a:r>
            <a:r>
              <a:rPr lang="en-GB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Medication: </a:t>
            </a:r>
            <a:r>
              <a:rPr lang="en-GB" dirty="0" err="1" smtClean="0"/>
              <a:t>omeprazole</a:t>
            </a:r>
            <a:r>
              <a:rPr lang="en-GB" dirty="0" smtClean="0"/>
              <a:t>, haloperidol, </a:t>
            </a:r>
            <a:r>
              <a:rPr lang="en-GB" dirty="0" err="1" smtClean="0"/>
              <a:t>paracetamol</a:t>
            </a:r>
            <a:r>
              <a:rPr lang="en-GB" dirty="0" smtClean="0"/>
              <a:t>, </a:t>
            </a:r>
            <a:r>
              <a:rPr lang="en-GB" dirty="0" err="1" smtClean="0"/>
              <a:t>temazepam</a:t>
            </a:r>
            <a:endParaRPr lang="en-GB" dirty="0" smtClean="0"/>
          </a:p>
          <a:p>
            <a:r>
              <a:rPr lang="en-GB" dirty="0" smtClean="0"/>
              <a:t>Refused to give a urine sample. How would you treat?</a:t>
            </a:r>
          </a:p>
          <a:p>
            <a:pPr>
              <a:buNone/>
            </a:pPr>
            <a:r>
              <a:rPr lang="en-GB" dirty="0" smtClean="0"/>
              <a:t>17/1/09: 	</a:t>
            </a:r>
          </a:p>
          <a:p>
            <a:pPr lvl="1"/>
            <a:r>
              <a:rPr lang="en-GB" sz="2000" dirty="0" smtClean="0"/>
              <a:t>Urine </a:t>
            </a:r>
            <a:r>
              <a:rPr lang="en-GB" sz="2000" dirty="0" err="1" smtClean="0"/>
              <a:t>osmolarity</a:t>
            </a:r>
            <a:r>
              <a:rPr lang="en-GB" sz="2000" dirty="0" smtClean="0"/>
              <a:t> 600mmol/kg Urine Na 50mmol/kg</a:t>
            </a:r>
          </a:p>
          <a:p>
            <a:pPr lvl="1"/>
            <a:r>
              <a:rPr lang="en-GB" sz="2000" dirty="0" smtClean="0"/>
              <a:t>Plasma </a:t>
            </a:r>
            <a:r>
              <a:rPr lang="en-GB" sz="2000" dirty="0" err="1" smtClean="0"/>
              <a:t>osmolarity</a:t>
            </a:r>
            <a:r>
              <a:rPr lang="en-GB" sz="2000" dirty="0" smtClean="0"/>
              <a:t> 250mmol/Kg Plasma Na 119 </a:t>
            </a:r>
            <a:r>
              <a:rPr lang="en-GB" sz="2000" dirty="0" err="1" smtClean="0"/>
              <a:t>mmol</a:t>
            </a:r>
            <a:r>
              <a:rPr lang="en-GB" sz="2000" dirty="0" smtClean="0"/>
              <a:t>/l </a:t>
            </a:r>
          </a:p>
          <a:p>
            <a:pPr lvl="1"/>
            <a:r>
              <a:rPr lang="en-GB" sz="2000" dirty="0" smtClean="0"/>
              <a:t>Short </a:t>
            </a:r>
            <a:r>
              <a:rPr lang="en-GB" sz="2000" dirty="0" err="1" smtClean="0"/>
              <a:t>synacthen</a:t>
            </a:r>
            <a:r>
              <a:rPr lang="en-GB" sz="2000" dirty="0" smtClean="0"/>
              <a:t> test normal</a:t>
            </a:r>
          </a:p>
          <a:p>
            <a:pPr lvl="1">
              <a:buNone/>
            </a:pPr>
            <a:endParaRPr lang="en-GB" sz="2000" dirty="0" smtClean="0"/>
          </a:p>
          <a:p>
            <a:pPr lvl="1">
              <a:buNone/>
            </a:pPr>
            <a:r>
              <a:rPr lang="en-GB" sz="2000" dirty="0" smtClean="0"/>
              <a:t>What is the diagnosis?</a:t>
            </a:r>
          </a:p>
          <a:p>
            <a:pPr lvl="1">
              <a:buNone/>
            </a:pPr>
            <a:endParaRPr lang="en-GB" sz="2000" dirty="0" smtClean="0"/>
          </a:p>
          <a:p>
            <a:pPr lvl="1">
              <a:buNone/>
            </a:pPr>
            <a:endParaRPr lang="en-GB" sz="2000" dirty="0" smtClean="0"/>
          </a:p>
          <a:p>
            <a:pPr lvl="3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SIADH</a:t>
            </a:r>
          </a:p>
          <a:p>
            <a:pPr lvl="1"/>
            <a:r>
              <a:rPr lang="en-GB" dirty="0" err="1" smtClean="0"/>
              <a:t>Hyponatraemia</a:t>
            </a:r>
            <a:r>
              <a:rPr lang="en-GB" dirty="0" smtClean="0"/>
              <a:t>  (Na &lt;125mmol/l)</a:t>
            </a:r>
          </a:p>
          <a:p>
            <a:pPr lvl="1"/>
            <a:r>
              <a:rPr lang="en-GB" dirty="0" smtClean="0"/>
              <a:t>Concentrated urine (&gt; 20 </a:t>
            </a:r>
            <a:r>
              <a:rPr lang="en-GB" dirty="0" err="1" smtClean="0"/>
              <a:t>mmol</a:t>
            </a:r>
            <a:r>
              <a:rPr lang="en-GB" dirty="0" smtClean="0"/>
              <a:t>/l)</a:t>
            </a:r>
          </a:p>
          <a:p>
            <a:pPr lvl="1"/>
            <a:r>
              <a:rPr lang="en-GB" dirty="0" smtClean="0"/>
              <a:t>Low plasma </a:t>
            </a:r>
            <a:r>
              <a:rPr lang="en-GB" dirty="0" err="1" smtClean="0"/>
              <a:t>osmolarity</a:t>
            </a:r>
            <a:r>
              <a:rPr lang="en-GB" dirty="0" smtClean="0"/>
              <a:t> (&lt;260 </a:t>
            </a:r>
            <a:r>
              <a:rPr lang="en-GB" dirty="0" err="1" smtClean="0"/>
              <a:t>mmol</a:t>
            </a:r>
            <a:r>
              <a:rPr lang="en-GB" dirty="0" smtClean="0"/>
              <a:t>/l)</a:t>
            </a:r>
          </a:p>
          <a:p>
            <a:pPr lvl="1"/>
            <a:r>
              <a:rPr lang="en-GB" dirty="0" smtClean="0"/>
              <a:t>Absence of </a:t>
            </a:r>
            <a:r>
              <a:rPr lang="en-GB" dirty="0" err="1" smtClean="0"/>
              <a:t>hypovolaemia</a:t>
            </a:r>
            <a:endParaRPr lang="en-GB" dirty="0" smtClean="0"/>
          </a:p>
          <a:p>
            <a:r>
              <a:rPr lang="en-GB" dirty="0" smtClean="0"/>
              <a:t>Causes of SIADH</a:t>
            </a:r>
          </a:p>
          <a:p>
            <a:pPr lvl="1"/>
            <a:r>
              <a:rPr lang="en-GB" dirty="0" smtClean="0"/>
              <a:t>Malignancy</a:t>
            </a:r>
          </a:p>
          <a:p>
            <a:pPr lvl="1"/>
            <a:r>
              <a:rPr lang="en-GB" dirty="0" smtClean="0"/>
              <a:t>CNS disorders</a:t>
            </a:r>
          </a:p>
          <a:p>
            <a:pPr lvl="1"/>
            <a:r>
              <a:rPr lang="en-GB" dirty="0" smtClean="0"/>
              <a:t>Chest disease</a:t>
            </a:r>
          </a:p>
          <a:p>
            <a:pPr lvl="1"/>
            <a:r>
              <a:rPr lang="en-GB" dirty="0" smtClean="0"/>
              <a:t>Drugs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Treatment: </a:t>
            </a:r>
            <a:r>
              <a:rPr lang="en-GB" dirty="0" err="1" smtClean="0"/>
              <a:t>Demeclocycline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25/1/09: 	Family discussions ongoing</a:t>
            </a:r>
          </a:p>
          <a:p>
            <a:pPr lvl="3">
              <a:buNone/>
            </a:pPr>
            <a:r>
              <a:rPr lang="en-GB" dirty="0" smtClean="0"/>
              <a:t>		Decided on nursing home care initially 	with a view to considering home in the 	future</a:t>
            </a:r>
          </a:p>
          <a:p>
            <a:pPr lvl="3">
              <a:buNone/>
            </a:pPr>
            <a:r>
              <a:rPr lang="en-GB" dirty="0" smtClean="0"/>
              <a:t>		Na 123</a:t>
            </a:r>
          </a:p>
          <a:p>
            <a:pPr lvl="3">
              <a:buNone/>
            </a:pPr>
            <a:r>
              <a:rPr lang="en-GB" dirty="0" smtClean="0"/>
              <a:t>		PL still wants to go home</a:t>
            </a:r>
          </a:p>
          <a:p>
            <a:pPr lvl="3">
              <a:buNone/>
            </a:pPr>
            <a:r>
              <a:rPr lang="en-GB" dirty="0" smtClean="0"/>
              <a:t>		Remains disorientated</a:t>
            </a:r>
          </a:p>
          <a:p>
            <a:pPr lvl="3">
              <a:buNone/>
            </a:pPr>
            <a:r>
              <a:rPr lang="en-GB" dirty="0" smtClean="0"/>
              <a:t>		Bed at Cambridge Nursing Centre</a:t>
            </a:r>
          </a:p>
          <a:p>
            <a:pPr lvl="3">
              <a:buNone/>
            </a:pPr>
            <a:endParaRPr lang="en-GB" dirty="0" smtClean="0"/>
          </a:p>
          <a:p>
            <a:pPr lvl="3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1/2/09: 	Na 128</a:t>
            </a:r>
          </a:p>
          <a:p>
            <a:pPr lvl="4">
              <a:buNone/>
            </a:pPr>
            <a:r>
              <a:rPr lang="en-GB" dirty="0" smtClean="0"/>
              <a:t>Discharged to Cambridge Nursing Centre</a:t>
            </a:r>
          </a:p>
          <a:p>
            <a:pPr lvl="4">
              <a:buNone/>
            </a:pPr>
            <a:endParaRPr lang="en-GB" dirty="0" smtClean="0"/>
          </a:p>
          <a:p>
            <a:r>
              <a:rPr lang="en-GB" dirty="0" smtClean="0"/>
              <a:t>10/03/10: 	Still in nursing home</a:t>
            </a:r>
          </a:p>
          <a:p>
            <a:pPr lvl="4">
              <a:buNone/>
            </a:pPr>
            <a:r>
              <a:rPr lang="en-GB" dirty="0" smtClean="0"/>
              <a:t>More settled</a:t>
            </a:r>
          </a:p>
          <a:p>
            <a:pPr lvl="4">
              <a:buNone/>
            </a:pPr>
            <a:r>
              <a:rPr lang="en-GB" dirty="0" smtClean="0"/>
              <a:t>No further problems with low Na</a:t>
            </a:r>
          </a:p>
          <a:p>
            <a:pPr lvl="4">
              <a:buNone/>
            </a:pPr>
            <a:endParaRPr lang="en-GB" dirty="0" smtClean="0"/>
          </a:p>
          <a:p>
            <a:pPr lvl="3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	PL		Male		DOB: 5/3/32</a:t>
            </a:r>
          </a:p>
          <a:p>
            <a:pPr>
              <a:buNone/>
            </a:pPr>
            <a:r>
              <a:rPr lang="en-GB" dirty="0" smtClean="0"/>
              <a:t>19/11/08: 	Acute admission following a fall 				downstairs</a:t>
            </a:r>
          </a:p>
          <a:p>
            <a:pPr>
              <a:buNone/>
            </a:pPr>
            <a:r>
              <a:rPr lang="en-GB" dirty="0" smtClean="0"/>
              <a:t>			</a:t>
            </a:r>
            <a:r>
              <a:rPr lang="en-GB" dirty="0" err="1" smtClean="0"/>
              <a:t>Odontoid</a:t>
            </a:r>
            <a:r>
              <a:rPr lang="en-GB" dirty="0" smtClean="0"/>
              <a:t> peg fracture</a:t>
            </a:r>
          </a:p>
          <a:p>
            <a:pPr>
              <a:buNone/>
            </a:pPr>
            <a:r>
              <a:rPr lang="en-GB" dirty="0" smtClean="0"/>
              <a:t>			Maxillary fracture</a:t>
            </a:r>
          </a:p>
          <a:p>
            <a:pPr>
              <a:buNone/>
            </a:pPr>
            <a:r>
              <a:rPr lang="en-GB" dirty="0" smtClean="0"/>
              <a:t>			</a:t>
            </a:r>
            <a:r>
              <a:rPr lang="en-GB" dirty="0" err="1" smtClean="0"/>
              <a:t>Intracerebral</a:t>
            </a:r>
            <a:r>
              <a:rPr lang="en-GB" dirty="0" smtClean="0"/>
              <a:t> bleed</a:t>
            </a:r>
          </a:p>
          <a:p>
            <a:pPr>
              <a:buNone/>
            </a:pPr>
            <a:r>
              <a:rPr lang="en-GB" dirty="0" smtClean="0"/>
              <a:t>			Ventilated</a:t>
            </a:r>
          </a:p>
          <a:p>
            <a:pPr>
              <a:buNone/>
            </a:pPr>
            <a:r>
              <a:rPr lang="en-GB" dirty="0" smtClean="0"/>
              <a:t>			Managed conservatively</a:t>
            </a:r>
          </a:p>
          <a:p>
            <a:pPr>
              <a:buNone/>
            </a:pPr>
            <a:r>
              <a:rPr lang="en-GB" dirty="0" smtClean="0"/>
              <a:t>				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11/12/08 Transferred to Ely for rehabilitation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PMH:	 Heavy alcohol consumption</a:t>
            </a:r>
          </a:p>
          <a:p>
            <a:pPr>
              <a:buNone/>
            </a:pPr>
            <a:r>
              <a:rPr lang="en-GB" dirty="0" smtClean="0"/>
              <a:t>DH:	 </a:t>
            </a:r>
            <a:r>
              <a:rPr lang="en-GB" dirty="0" err="1" smtClean="0"/>
              <a:t>Lactulose</a:t>
            </a:r>
            <a:r>
              <a:rPr lang="en-GB" dirty="0" smtClean="0"/>
              <a:t>, </a:t>
            </a:r>
            <a:r>
              <a:rPr lang="en-GB" dirty="0" err="1" smtClean="0"/>
              <a:t>senna</a:t>
            </a:r>
            <a:r>
              <a:rPr lang="en-GB" dirty="0" smtClean="0"/>
              <a:t>, </a:t>
            </a:r>
            <a:r>
              <a:rPr lang="en-GB" dirty="0" err="1" smtClean="0"/>
              <a:t>omeprazole</a:t>
            </a:r>
            <a:r>
              <a:rPr lang="en-GB" dirty="0" smtClean="0"/>
              <a:t>, 	</a:t>
            </a:r>
            <a:r>
              <a:rPr lang="en-GB" dirty="0" err="1" smtClean="0"/>
              <a:t>paracetamol,thiamine,Vit</a:t>
            </a:r>
            <a:r>
              <a:rPr lang="en-GB" dirty="0" smtClean="0"/>
              <a:t> B12 , </a:t>
            </a:r>
            <a:r>
              <a:rPr lang="en-GB" dirty="0" err="1" smtClean="0"/>
              <a:t>amlodipine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FH: 	Lived in Ely with wife</a:t>
            </a:r>
          </a:p>
          <a:p>
            <a:pPr>
              <a:buNone/>
            </a:pPr>
            <a:r>
              <a:rPr lang="en-GB" dirty="0" smtClean="0"/>
              <a:t>		Independent</a:t>
            </a:r>
          </a:p>
          <a:p>
            <a:pPr>
              <a:buNone/>
            </a:pPr>
            <a:r>
              <a:rPr lang="en-GB" dirty="0" smtClean="0"/>
              <a:t>O/E: 	Disorientated in time and place</a:t>
            </a:r>
          </a:p>
          <a:p>
            <a:pPr>
              <a:buNone/>
            </a:pPr>
            <a:r>
              <a:rPr lang="en-GB" dirty="0" smtClean="0"/>
              <a:t>		MMSE 19/30 (no documented past history of 	dementia)</a:t>
            </a:r>
          </a:p>
          <a:p>
            <a:pPr>
              <a:buNone/>
            </a:pPr>
            <a:r>
              <a:rPr lang="en-GB" dirty="0" smtClean="0"/>
              <a:t>		Poor recall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14/12/08:  Fall no obvious injury </a:t>
            </a:r>
          </a:p>
          <a:p>
            <a:pPr lvl="3">
              <a:buNone/>
            </a:pPr>
            <a:r>
              <a:rPr lang="en-GB" dirty="0" smtClean="0"/>
              <a:t>	 BP 100/55 mmHg, </a:t>
            </a:r>
            <a:r>
              <a:rPr lang="en-GB" dirty="0" err="1" smtClean="0"/>
              <a:t>amlodipine</a:t>
            </a:r>
            <a:r>
              <a:rPr lang="en-GB" dirty="0" smtClean="0"/>
              <a:t> stopped</a:t>
            </a:r>
          </a:p>
          <a:p>
            <a:r>
              <a:rPr lang="en-GB" dirty="0" smtClean="0"/>
              <a:t>17/12/08: 	Increasingly aggressive</a:t>
            </a:r>
          </a:p>
          <a:p>
            <a:pPr lvl="4">
              <a:buNone/>
            </a:pPr>
            <a:r>
              <a:rPr lang="en-GB" dirty="0" smtClean="0"/>
              <a:t>Wandered off the ward</a:t>
            </a:r>
          </a:p>
          <a:p>
            <a:pPr lvl="4">
              <a:buNone/>
            </a:pPr>
            <a:r>
              <a:rPr lang="en-GB" dirty="0" smtClean="0"/>
              <a:t>Shouting and verbally aggressive</a:t>
            </a:r>
          </a:p>
          <a:p>
            <a:pPr lvl="4">
              <a:buNone/>
            </a:pPr>
            <a:r>
              <a:rPr lang="en-GB" dirty="0" smtClean="0"/>
              <a:t>Hit one of nursing staff</a:t>
            </a:r>
          </a:p>
          <a:p>
            <a:pPr lvl="4">
              <a:buNone/>
            </a:pPr>
            <a:r>
              <a:rPr lang="en-GB" dirty="0" smtClean="0"/>
              <a:t>Wants to go home</a:t>
            </a:r>
          </a:p>
          <a:p>
            <a:pPr lvl="4">
              <a:buNone/>
            </a:pPr>
            <a:endParaRPr lang="en-GB" dirty="0" smtClean="0"/>
          </a:p>
          <a:p>
            <a:pPr lvl="4">
              <a:buNone/>
            </a:pPr>
            <a:r>
              <a:rPr lang="en-GB" dirty="0" smtClean="0"/>
              <a:t>Differential Diagnosis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19/12/09:	Discussed with neurosurgeons</a:t>
            </a:r>
          </a:p>
          <a:p>
            <a:pPr lvl="4">
              <a:buNone/>
            </a:pPr>
            <a:r>
              <a:rPr lang="en-GB" dirty="0" smtClean="0"/>
              <a:t>CT scan:	Atrophic brain</a:t>
            </a:r>
          </a:p>
          <a:p>
            <a:pPr lvl="4">
              <a:buNone/>
            </a:pPr>
            <a:r>
              <a:rPr lang="en-GB" dirty="0" smtClean="0"/>
              <a:t>			Small bleed</a:t>
            </a:r>
          </a:p>
          <a:p>
            <a:pPr lvl="4">
              <a:buNone/>
            </a:pPr>
            <a:r>
              <a:rPr lang="en-GB" dirty="0" smtClean="0"/>
              <a:t>Discussed with wife</a:t>
            </a:r>
          </a:p>
          <a:p>
            <a:pPr lvl="4">
              <a:buNone/>
            </a:pPr>
            <a:r>
              <a:rPr lang="en-GB" dirty="0" smtClean="0"/>
              <a:t>Repeated himself </a:t>
            </a:r>
          </a:p>
          <a:p>
            <a:pPr lvl="4">
              <a:buNone/>
            </a:pPr>
            <a:r>
              <a:rPr lang="en-GB" dirty="0" smtClean="0"/>
              <a:t>Felt he was now back to normal</a:t>
            </a:r>
          </a:p>
          <a:p>
            <a:pPr lvl="4">
              <a:buNone/>
            </a:pPr>
            <a:r>
              <a:rPr lang="en-GB" dirty="0" smtClean="0"/>
              <a:t>Keen for him to come home</a:t>
            </a:r>
          </a:p>
          <a:p>
            <a:pPr lvl="4">
              <a:buNone/>
            </a:pPr>
            <a:r>
              <a:rPr lang="en-GB" dirty="0" smtClean="0"/>
              <a:t>Felt he was bored on the ward</a:t>
            </a:r>
          </a:p>
          <a:p>
            <a:pPr lvl="4">
              <a:buNone/>
            </a:pPr>
            <a:r>
              <a:rPr lang="en-GB" dirty="0" smtClean="0"/>
              <a:t>			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5Rs of rehabilitation:</a:t>
            </a:r>
          </a:p>
          <a:p>
            <a:pPr lvl="1"/>
            <a:r>
              <a:rPr lang="en-GB" dirty="0" smtClean="0"/>
              <a:t>Recognition of potential</a:t>
            </a:r>
          </a:p>
          <a:p>
            <a:pPr lvl="1"/>
            <a:r>
              <a:rPr lang="en-GB" dirty="0" smtClean="0"/>
              <a:t>Rehabilitation</a:t>
            </a:r>
          </a:p>
          <a:p>
            <a:pPr lvl="1"/>
            <a:r>
              <a:rPr lang="en-GB" dirty="0" err="1" smtClean="0"/>
              <a:t>Reablement</a:t>
            </a:r>
            <a:endParaRPr lang="en-GB" dirty="0" smtClean="0"/>
          </a:p>
          <a:p>
            <a:pPr lvl="1"/>
            <a:r>
              <a:rPr lang="en-GB" dirty="0" smtClean="0"/>
              <a:t>Resettlement</a:t>
            </a:r>
          </a:p>
          <a:p>
            <a:pPr lvl="1"/>
            <a:r>
              <a:rPr lang="en-GB" dirty="0" smtClean="0"/>
              <a:t>Readjustment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20/12/08: 	Old acute notes</a:t>
            </a:r>
          </a:p>
          <a:p>
            <a:pPr>
              <a:buNone/>
            </a:pPr>
            <a:r>
              <a:rPr lang="en-GB" dirty="0" smtClean="0"/>
              <a:t>			Forgetful</a:t>
            </a:r>
          </a:p>
          <a:p>
            <a:pPr>
              <a:buNone/>
            </a:pPr>
            <a:r>
              <a:rPr lang="en-GB" dirty="0" smtClean="0"/>
              <a:t>			Fallen out of bed twice</a:t>
            </a:r>
          </a:p>
          <a:p>
            <a:pPr>
              <a:buNone/>
            </a:pPr>
            <a:r>
              <a:rPr lang="en-GB" dirty="0" smtClean="0"/>
              <a:t>			Psychiatric </a:t>
            </a:r>
            <a:r>
              <a:rPr lang="en-GB" dirty="0" err="1" smtClean="0"/>
              <a:t>reveiw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		 What happens next?</a:t>
            </a:r>
          </a:p>
          <a:p>
            <a:pPr>
              <a:buNone/>
            </a:pPr>
            <a:r>
              <a:rPr lang="en-GB" dirty="0" smtClean="0"/>
              <a:t>			Haloperidol 0.5 mg </a:t>
            </a:r>
            <a:r>
              <a:rPr lang="en-GB" dirty="0" err="1" smtClean="0"/>
              <a:t>bd</a:t>
            </a:r>
            <a:r>
              <a:rPr lang="en-GB" dirty="0" smtClean="0"/>
              <a:t> started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	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30/12/08		Remains aggressive</a:t>
            </a:r>
          </a:p>
          <a:p>
            <a:pPr lvl="6">
              <a:buNone/>
            </a:pPr>
            <a:r>
              <a:rPr lang="en-GB" sz="2400" dirty="0" smtClean="0"/>
              <a:t>Not progressing with rehabilitation</a:t>
            </a:r>
          </a:p>
          <a:p>
            <a:pPr lvl="6">
              <a:buNone/>
            </a:pPr>
            <a:r>
              <a:rPr lang="en-GB" sz="2400" dirty="0" smtClean="0"/>
              <a:t>Wants to go home</a:t>
            </a:r>
          </a:p>
          <a:p>
            <a:pPr lvl="6">
              <a:buNone/>
            </a:pPr>
            <a:r>
              <a:rPr lang="en-GB" sz="2400" dirty="0" smtClean="0"/>
              <a:t>Wife wants him home feels PL is back to normal</a:t>
            </a:r>
          </a:p>
          <a:p>
            <a:pPr lvl="6">
              <a:buNone/>
            </a:pPr>
            <a:r>
              <a:rPr lang="en-GB" sz="2400" dirty="0" smtClean="0"/>
              <a:t>Can he make this decision?</a:t>
            </a:r>
          </a:p>
          <a:p>
            <a:pPr lvl="6">
              <a:buNone/>
            </a:pPr>
            <a:r>
              <a:rPr lang="en-GB" sz="2400" dirty="0" smtClean="0"/>
              <a:t>What would you do next?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Rehabilitation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Capacity (2 </a:t>
            </a:r>
            <a:r>
              <a:rPr lang="en-GB" smtClean="0"/>
              <a:t>stage process): </a:t>
            </a:r>
            <a:endParaRPr lang="en-GB" dirty="0" smtClean="0"/>
          </a:p>
          <a:p>
            <a:pPr lvl="1"/>
            <a:r>
              <a:rPr lang="en-GB" dirty="0" smtClean="0"/>
              <a:t>Understand information regarding discharge from hospital and risks</a:t>
            </a:r>
          </a:p>
          <a:p>
            <a:pPr lvl="1"/>
            <a:r>
              <a:rPr lang="en-GB" dirty="0" smtClean="0"/>
              <a:t>Retain that information</a:t>
            </a:r>
          </a:p>
          <a:p>
            <a:pPr lvl="1"/>
            <a:r>
              <a:rPr lang="en-GB" dirty="0" smtClean="0"/>
              <a:t>Weigh up risks of going home</a:t>
            </a:r>
          </a:p>
          <a:p>
            <a:pPr lvl="1"/>
            <a:r>
              <a:rPr lang="en-GB" dirty="0" smtClean="0"/>
              <a:t>Express his wishes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235</Words>
  <Application>Microsoft Office PowerPoint</Application>
  <PresentationFormat>On-screen Show (4:3)</PresentationFormat>
  <Paragraphs>128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Case – based Learning</vt:lpstr>
      <vt:lpstr>Rehabilitation Case</vt:lpstr>
      <vt:lpstr>Rehabilitation Case</vt:lpstr>
      <vt:lpstr>Rehabilitation case</vt:lpstr>
      <vt:lpstr>Rehabilitation Case</vt:lpstr>
      <vt:lpstr>Rehabilitation Case</vt:lpstr>
      <vt:lpstr>Rehabilitation Case</vt:lpstr>
      <vt:lpstr>Rehabilitation Case</vt:lpstr>
      <vt:lpstr>Rehabilitation Case</vt:lpstr>
      <vt:lpstr>Rehabilitation Case</vt:lpstr>
      <vt:lpstr>Rehabilitation Case</vt:lpstr>
      <vt:lpstr>Rehabilitation Case</vt:lpstr>
      <vt:lpstr>Rehabilitation Case</vt:lpstr>
      <vt:lpstr>Rehabilitation Case</vt:lpstr>
      <vt:lpstr>Rehabilitation Case</vt:lpstr>
    </vt:vector>
  </TitlesOfParts>
  <Company>뿿죐뿿젰ԦꃐȰ珬뿿��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Robin Lachmann</dc:creator>
  <cp:lastModifiedBy>Robin</cp:lastModifiedBy>
  <cp:revision>28</cp:revision>
  <dcterms:created xsi:type="dcterms:W3CDTF">2010-03-15T11:20:55Z</dcterms:created>
  <dcterms:modified xsi:type="dcterms:W3CDTF">2010-03-22T15:43:35Z</dcterms:modified>
</cp:coreProperties>
</file>