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B44"/>
    <a:srgbClr val="CC9900"/>
    <a:srgbClr val="4B9E3A"/>
    <a:srgbClr val="008000"/>
    <a:srgbClr val="009900"/>
    <a:srgbClr val="FF5050"/>
    <a:srgbClr val="DDDDDD"/>
    <a:srgbClr val="DCC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 snapToGrid="0">
      <p:cViewPr>
        <p:scale>
          <a:sx n="51" d="100"/>
          <a:sy n="51" d="100"/>
        </p:scale>
        <p:origin x="-170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7A6AA0-C482-44A1-83CC-1AB2D4EE59CA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4485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20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21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zh-TW" altLang="en-US" dirty="0" smtClean="0"/>
              <a:t>圖片來源：臺灣通識網</a:t>
            </a:r>
            <a:r>
              <a:rPr lang="zh-TW" altLang="en-US" sz="1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" pitchFamily="65" charset="-120"/>
                <a:ea typeface="華康文徵明體W4" pitchFamily="65" charset="-120"/>
              </a:rPr>
              <a:t>歷史戰場與文學意像</a:t>
            </a:r>
            <a:endParaRPr lang="en-US" altLang="zh-TW" sz="12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文徵明體W4" pitchFamily="65" charset="-120"/>
              <a:ea typeface="華康文徵明體W4" pitchFamily="65" charset="-120"/>
            </a:endParaRPr>
          </a:p>
          <a:p>
            <a:pPr algn="r" eaLnBrk="1" hangingPunct="1">
              <a:defRPr/>
            </a:pPr>
            <a:r>
              <a:rPr lang="en-US" altLang="zh-TW" sz="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" pitchFamily="65" charset="-120"/>
                <a:ea typeface="華康文徵明體W4" pitchFamily="65" charset="-120"/>
              </a:rPr>
              <a:t>—</a:t>
            </a:r>
            <a:r>
              <a:rPr lang="zh-TW" altLang="en-US" sz="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" pitchFamily="65" charset="-120"/>
                <a:ea typeface="華康文徵明體W4" pitchFamily="65" charset="-120"/>
              </a:rPr>
              <a:t>赤壁賦</a:t>
            </a:r>
            <a:r>
              <a:rPr lang="en-US" altLang="zh-TW" sz="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" pitchFamily="65" charset="-120"/>
                <a:ea typeface="華康文徵明體W4" pitchFamily="65" charset="-120"/>
              </a:rPr>
              <a:t>/</a:t>
            </a:r>
            <a:r>
              <a:rPr lang="zh-TW" altLang="en-US" sz="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文徵明體W4" pitchFamily="65" charset="-120"/>
                <a:ea typeface="華康文徵明體W4" pitchFamily="65" charset="-120"/>
              </a:rPr>
              <a:t>圖的演變</a:t>
            </a:r>
            <a:endParaRPr lang="en-US" altLang="zh-TW" sz="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文徵明體W4" pitchFamily="65" charset="-120"/>
              <a:ea typeface="華康文徵明體W4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A6AA0-C482-44A1-83CC-1AB2D4EE59CA}" type="slidenum">
              <a:rPr lang="ja-JP" altLang="en-US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872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8D4689-0771-42D0-9C5F-C02B1164551E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3" name="Group 243"/>
          <p:cNvGrpSpPr>
            <a:grpSpLocks/>
          </p:cNvGrpSpPr>
          <p:nvPr userDrawn="1"/>
        </p:nvGrpSpPr>
        <p:grpSpPr bwMode="auto">
          <a:xfrm>
            <a:off x="7902575" y="5748338"/>
            <a:ext cx="1000125" cy="966787"/>
            <a:chOff x="4394" y="3529"/>
            <a:chExt cx="630" cy="609"/>
          </a:xfrm>
        </p:grpSpPr>
        <p:sp>
          <p:nvSpPr>
            <p:cNvPr id="5362" name="Freeform 242"/>
            <p:cNvSpPr>
              <a:spLocks/>
            </p:cNvSpPr>
            <p:nvPr userDrawn="1"/>
          </p:nvSpPr>
          <p:spPr bwMode="auto">
            <a:xfrm>
              <a:off x="4775" y="3610"/>
              <a:ext cx="141" cy="178"/>
            </a:xfrm>
            <a:custGeom>
              <a:avLst/>
              <a:gdLst>
                <a:gd name="T0" fmla="*/ 19 w 141"/>
                <a:gd name="T1" fmla="*/ 122 h 178"/>
                <a:gd name="T2" fmla="*/ 9 w 141"/>
                <a:gd name="T3" fmla="*/ 172 h 178"/>
                <a:gd name="T4" fmla="*/ 77 w 141"/>
                <a:gd name="T5" fmla="*/ 86 h 178"/>
                <a:gd name="T6" fmla="*/ 131 w 141"/>
                <a:gd name="T7" fmla="*/ 22 h 178"/>
                <a:gd name="T8" fmla="*/ 137 w 141"/>
                <a:gd name="T9" fmla="*/ 0 h 178"/>
                <a:gd name="T10" fmla="*/ 105 w 141"/>
                <a:gd name="T11" fmla="*/ 22 h 178"/>
                <a:gd name="T12" fmla="*/ 19 w 141"/>
                <a:gd name="T13" fmla="*/ 1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78">
                  <a:moveTo>
                    <a:pt x="19" y="122"/>
                  </a:moveTo>
                  <a:cubicBezTo>
                    <a:pt x="3" y="147"/>
                    <a:pt x="0" y="178"/>
                    <a:pt x="9" y="172"/>
                  </a:cubicBezTo>
                  <a:cubicBezTo>
                    <a:pt x="18" y="166"/>
                    <a:pt x="57" y="111"/>
                    <a:pt x="77" y="86"/>
                  </a:cubicBezTo>
                  <a:cubicBezTo>
                    <a:pt x="97" y="61"/>
                    <a:pt x="121" y="36"/>
                    <a:pt x="131" y="22"/>
                  </a:cubicBezTo>
                  <a:cubicBezTo>
                    <a:pt x="141" y="8"/>
                    <a:pt x="141" y="0"/>
                    <a:pt x="137" y="0"/>
                  </a:cubicBezTo>
                  <a:cubicBezTo>
                    <a:pt x="133" y="0"/>
                    <a:pt x="125" y="2"/>
                    <a:pt x="105" y="22"/>
                  </a:cubicBezTo>
                  <a:cubicBezTo>
                    <a:pt x="85" y="42"/>
                    <a:pt x="35" y="97"/>
                    <a:pt x="19" y="122"/>
                  </a:cubicBezTo>
                  <a:close/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1" name="Freeform 241"/>
            <p:cNvSpPr>
              <a:spLocks/>
            </p:cNvSpPr>
            <p:nvPr userDrawn="1"/>
          </p:nvSpPr>
          <p:spPr bwMode="auto">
            <a:xfrm>
              <a:off x="4609" y="3529"/>
              <a:ext cx="415" cy="372"/>
            </a:xfrm>
            <a:custGeom>
              <a:avLst/>
              <a:gdLst>
                <a:gd name="T0" fmla="*/ 127 w 415"/>
                <a:gd name="T1" fmla="*/ 17 h 372"/>
                <a:gd name="T2" fmla="*/ 83 w 415"/>
                <a:gd name="T3" fmla="*/ 71 h 372"/>
                <a:gd name="T4" fmla="*/ 83 w 415"/>
                <a:gd name="T5" fmla="*/ 105 h 372"/>
                <a:gd name="T6" fmla="*/ 45 w 415"/>
                <a:gd name="T7" fmla="*/ 107 h 372"/>
                <a:gd name="T8" fmla="*/ 51 w 415"/>
                <a:gd name="T9" fmla="*/ 109 h 372"/>
                <a:gd name="T10" fmla="*/ 27 w 415"/>
                <a:gd name="T11" fmla="*/ 141 h 372"/>
                <a:gd name="T12" fmla="*/ 9 w 415"/>
                <a:gd name="T13" fmla="*/ 153 h 372"/>
                <a:gd name="T14" fmla="*/ 81 w 415"/>
                <a:gd name="T15" fmla="*/ 213 h 372"/>
                <a:gd name="T16" fmla="*/ 233 w 415"/>
                <a:gd name="T17" fmla="*/ 325 h 372"/>
                <a:gd name="T18" fmla="*/ 295 w 415"/>
                <a:gd name="T19" fmla="*/ 367 h 372"/>
                <a:gd name="T20" fmla="*/ 319 w 415"/>
                <a:gd name="T21" fmla="*/ 355 h 372"/>
                <a:gd name="T22" fmla="*/ 353 w 415"/>
                <a:gd name="T23" fmla="*/ 309 h 372"/>
                <a:gd name="T24" fmla="*/ 381 w 415"/>
                <a:gd name="T25" fmla="*/ 265 h 372"/>
                <a:gd name="T26" fmla="*/ 373 w 415"/>
                <a:gd name="T27" fmla="*/ 245 h 372"/>
                <a:gd name="T28" fmla="*/ 409 w 415"/>
                <a:gd name="T29" fmla="*/ 229 h 372"/>
                <a:gd name="T30" fmla="*/ 391 w 415"/>
                <a:gd name="T31" fmla="*/ 197 h 372"/>
                <a:gd name="T32" fmla="*/ 265 w 415"/>
                <a:gd name="T33" fmla="*/ 107 h 372"/>
                <a:gd name="T34" fmla="*/ 155 w 415"/>
                <a:gd name="T35" fmla="*/ 15 h 372"/>
                <a:gd name="T36" fmla="*/ 127 w 415"/>
                <a:gd name="T37" fmla="*/ 1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5" h="372">
                  <a:moveTo>
                    <a:pt x="127" y="17"/>
                  </a:moveTo>
                  <a:cubicBezTo>
                    <a:pt x="115" y="26"/>
                    <a:pt x="90" y="56"/>
                    <a:pt x="83" y="71"/>
                  </a:cubicBezTo>
                  <a:cubicBezTo>
                    <a:pt x="76" y="86"/>
                    <a:pt x="89" y="99"/>
                    <a:pt x="83" y="105"/>
                  </a:cubicBezTo>
                  <a:cubicBezTo>
                    <a:pt x="77" y="111"/>
                    <a:pt x="50" y="106"/>
                    <a:pt x="45" y="107"/>
                  </a:cubicBezTo>
                  <a:cubicBezTo>
                    <a:pt x="40" y="108"/>
                    <a:pt x="54" y="103"/>
                    <a:pt x="51" y="109"/>
                  </a:cubicBezTo>
                  <a:cubicBezTo>
                    <a:pt x="48" y="115"/>
                    <a:pt x="34" y="134"/>
                    <a:pt x="27" y="141"/>
                  </a:cubicBezTo>
                  <a:cubicBezTo>
                    <a:pt x="20" y="148"/>
                    <a:pt x="0" y="141"/>
                    <a:pt x="9" y="153"/>
                  </a:cubicBezTo>
                  <a:cubicBezTo>
                    <a:pt x="18" y="165"/>
                    <a:pt x="44" y="184"/>
                    <a:pt x="81" y="213"/>
                  </a:cubicBezTo>
                  <a:cubicBezTo>
                    <a:pt x="118" y="242"/>
                    <a:pt x="197" y="299"/>
                    <a:pt x="233" y="325"/>
                  </a:cubicBezTo>
                  <a:cubicBezTo>
                    <a:pt x="269" y="351"/>
                    <a:pt x="281" y="362"/>
                    <a:pt x="295" y="367"/>
                  </a:cubicBezTo>
                  <a:cubicBezTo>
                    <a:pt x="309" y="372"/>
                    <a:pt x="309" y="365"/>
                    <a:pt x="319" y="355"/>
                  </a:cubicBezTo>
                  <a:cubicBezTo>
                    <a:pt x="329" y="345"/>
                    <a:pt x="343" y="324"/>
                    <a:pt x="353" y="309"/>
                  </a:cubicBezTo>
                  <a:cubicBezTo>
                    <a:pt x="363" y="294"/>
                    <a:pt x="378" y="276"/>
                    <a:pt x="381" y="265"/>
                  </a:cubicBezTo>
                  <a:cubicBezTo>
                    <a:pt x="384" y="254"/>
                    <a:pt x="368" y="251"/>
                    <a:pt x="373" y="245"/>
                  </a:cubicBezTo>
                  <a:cubicBezTo>
                    <a:pt x="378" y="239"/>
                    <a:pt x="406" y="237"/>
                    <a:pt x="409" y="229"/>
                  </a:cubicBezTo>
                  <a:cubicBezTo>
                    <a:pt x="412" y="221"/>
                    <a:pt x="415" y="217"/>
                    <a:pt x="391" y="197"/>
                  </a:cubicBezTo>
                  <a:cubicBezTo>
                    <a:pt x="367" y="177"/>
                    <a:pt x="304" y="137"/>
                    <a:pt x="265" y="107"/>
                  </a:cubicBezTo>
                  <a:cubicBezTo>
                    <a:pt x="226" y="77"/>
                    <a:pt x="177" y="30"/>
                    <a:pt x="155" y="15"/>
                  </a:cubicBezTo>
                  <a:cubicBezTo>
                    <a:pt x="133" y="0"/>
                    <a:pt x="141" y="5"/>
                    <a:pt x="127" y="17"/>
                  </a:cubicBezTo>
                  <a:close/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5" name="Freeform 215"/>
            <p:cNvSpPr>
              <a:spLocks noChangeAspect="1"/>
            </p:cNvSpPr>
            <p:nvPr userDrawn="1"/>
          </p:nvSpPr>
          <p:spPr bwMode="auto">
            <a:xfrm>
              <a:off x="4549" y="3833"/>
              <a:ext cx="135" cy="206"/>
            </a:xfrm>
            <a:custGeom>
              <a:avLst/>
              <a:gdLst>
                <a:gd name="T0" fmla="*/ 104 w 222"/>
                <a:gd name="T1" fmla="*/ 0 h 341"/>
                <a:gd name="T2" fmla="*/ 157 w 222"/>
                <a:gd name="T3" fmla="*/ 112 h 341"/>
                <a:gd name="T4" fmla="*/ 204 w 222"/>
                <a:gd name="T5" fmla="*/ 171 h 341"/>
                <a:gd name="T6" fmla="*/ 52 w 222"/>
                <a:gd name="T7" fmla="*/ 336 h 341"/>
                <a:gd name="T8" fmla="*/ 0 w 222"/>
                <a:gd name="T9" fmla="*/ 20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41">
                  <a:moveTo>
                    <a:pt x="104" y="0"/>
                  </a:moveTo>
                  <a:cubicBezTo>
                    <a:pt x="113" y="19"/>
                    <a:pt x="140" y="84"/>
                    <a:pt x="157" y="112"/>
                  </a:cubicBezTo>
                  <a:cubicBezTo>
                    <a:pt x="174" y="140"/>
                    <a:pt x="222" y="134"/>
                    <a:pt x="204" y="171"/>
                  </a:cubicBezTo>
                  <a:cubicBezTo>
                    <a:pt x="186" y="208"/>
                    <a:pt x="86" y="331"/>
                    <a:pt x="52" y="336"/>
                  </a:cubicBezTo>
                  <a:cubicBezTo>
                    <a:pt x="18" y="341"/>
                    <a:pt x="11" y="228"/>
                    <a:pt x="0" y="200"/>
                  </a:cubicBezTo>
                </a:path>
              </a:pathLst>
            </a:custGeom>
            <a:solidFill>
              <a:srgbClr val="FFFFCC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6" name="Freeform 216"/>
            <p:cNvSpPr>
              <a:spLocks noChangeAspect="1"/>
            </p:cNvSpPr>
            <p:nvPr userDrawn="1"/>
          </p:nvSpPr>
          <p:spPr bwMode="auto">
            <a:xfrm>
              <a:off x="4394" y="3666"/>
              <a:ext cx="317" cy="433"/>
            </a:xfrm>
            <a:custGeom>
              <a:avLst/>
              <a:gdLst>
                <a:gd name="T0" fmla="*/ 292 w 317"/>
                <a:gd name="T1" fmla="*/ 42 h 433"/>
                <a:gd name="T2" fmla="*/ 312 w 317"/>
                <a:gd name="T3" fmla="*/ 91 h 433"/>
                <a:gd name="T4" fmla="*/ 314 w 317"/>
                <a:gd name="T5" fmla="*/ 135 h 433"/>
                <a:gd name="T6" fmla="*/ 290 w 317"/>
                <a:gd name="T7" fmla="*/ 167 h 433"/>
                <a:gd name="T8" fmla="*/ 285 w 317"/>
                <a:gd name="T9" fmla="*/ 210 h 433"/>
                <a:gd name="T10" fmla="*/ 303 w 317"/>
                <a:gd name="T11" fmla="*/ 302 h 433"/>
                <a:gd name="T12" fmla="*/ 312 w 317"/>
                <a:gd name="T13" fmla="*/ 357 h 433"/>
                <a:gd name="T14" fmla="*/ 285 w 317"/>
                <a:gd name="T15" fmla="*/ 403 h 433"/>
                <a:gd name="T16" fmla="*/ 185 w 317"/>
                <a:gd name="T17" fmla="*/ 430 h 433"/>
                <a:gd name="T18" fmla="*/ 77 w 317"/>
                <a:gd name="T19" fmla="*/ 421 h 433"/>
                <a:gd name="T20" fmla="*/ 23 w 317"/>
                <a:gd name="T21" fmla="*/ 384 h 433"/>
                <a:gd name="T22" fmla="*/ 4 w 317"/>
                <a:gd name="T23" fmla="*/ 302 h 433"/>
                <a:gd name="T24" fmla="*/ 50 w 317"/>
                <a:gd name="T25" fmla="*/ 192 h 433"/>
                <a:gd name="T26" fmla="*/ 104 w 317"/>
                <a:gd name="T27" fmla="*/ 55 h 433"/>
                <a:gd name="T28" fmla="*/ 155 w 317"/>
                <a:gd name="T29" fmla="*/ 14 h 433"/>
                <a:gd name="T30" fmla="*/ 204 w 317"/>
                <a:gd name="T31" fmla="*/ 1 h 433"/>
                <a:gd name="T32" fmla="*/ 257 w 317"/>
                <a:gd name="T33" fmla="*/ 10 h 433"/>
                <a:gd name="T34" fmla="*/ 292 w 317"/>
                <a:gd name="T35" fmla="*/ 4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433">
                  <a:moveTo>
                    <a:pt x="292" y="42"/>
                  </a:moveTo>
                  <a:cubicBezTo>
                    <a:pt x="301" y="55"/>
                    <a:pt x="308" y="76"/>
                    <a:pt x="312" y="91"/>
                  </a:cubicBezTo>
                  <a:cubicBezTo>
                    <a:pt x="315" y="106"/>
                    <a:pt x="317" y="122"/>
                    <a:pt x="314" y="135"/>
                  </a:cubicBezTo>
                  <a:cubicBezTo>
                    <a:pt x="310" y="148"/>
                    <a:pt x="295" y="154"/>
                    <a:pt x="290" y="167"/>
                  </a:cubicBezTo>
                  <a:cubicBezTo>
                    <a:pt x="285" y="179"/>
                    <a:pt x="283" y="188"/>
                    <a:pt x="285" y="210"/>
                  </a:cubicBezTo>
                  <a:cubicBezTo>
                    <a:pt x="287" y="233"/>
                    <a:pt x="298" y="278"/>
                    <a:pt x="303" y="302"/>
                  </a:cubicBezTo>
                  <a:cubicBezTo>
                    <a:pt x="308" y="326"/>
                    <a:pt x="315" y="340"/>
                    <a:pt x="312" y="357"/>
                  </a:cubicBezTo>
                  <a:cubicBezTo>
                    <a:pt x="309" y="374"/>
                    <a:pt x="306" y="391"/>
                    <a:pt x="285" y="403"/>
                  </a:cubicBezTo>
                  <a:cubicBezTo>
                    <a:pt x="264" y="414"/>
                    <a:pt x="220" y="427"/>
                    <a:pt x="185" y="430"/>
                  </a:cubicBezTo>
                  <a:cubicBezTo>
                    <a:pt x="150" y="433"/>
                    <a:pt x="104" y="429"/>
                    <a:pt x="77" y="421"/>
                  </a:cubicBezTo>
                  <a:cubicBezTo>
                    <a:pt x="50" y="413"/>
                    <a:pt x="35" y="405"/>
                    <a:pt x="23" y="384"/>
                  </a:cubicBezTo>
                  <a:cubicBezTo>
                    <a:pt x="10" y="365"/>
                    <a:pt x="0" y="334"/>
                    <a:pt x="4" y="302"/>
                  </a:cubicBezTo>
                  <a:cubicBezTo>
                    <a:pt x="9" y="270"/>
                    <a:pt x="33" y="233"/>
                    <a:pt x="50" y="192"/>
                  </a:cubicBezTo>
                  <a:cubicBezTo>
                    <a:pt x="66" y="151"/>
                    <a:pt x="87" y="85"/>
                    <a:pt x="104" y="55"/>
                  </a:cubicBezTo>
                  <a:cubicBezTo>
                    <a:pt x="121" y="25"/>
                    <a:pt x="138" y="23"/>
                    <a:pt x="155" y="14"/>
                  </a:cubicBezTo>
                  <a:cubicBezTo>
                    <a:pt x="172" y="5"/>
                    <a:pt x="187" y="2"/>
                    <a:pt x="204" y="1"/>
                  </a:cubicBezTo>
                  <a:cubicBezTo>
                    <a:pt x="221" y="0"/>
                    <a:pt x="242" y="3"/>
                    <a:pt x="257" y="10"/>
                  </a:cubicBezTo>
                  <a:cubicBezTo>
                    <a:pt x="272" y="17"/>
                    <a:pt x="283" y="29"/>
                    <a:pt x="292" y="4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7" name="Freeform 217"/>
            <p:cNvSpPr>
              <a:spLocks noChangeAspect="1"/>
            </p:cNvSpPr>
            <p:nvPr userDrawn="1"/>
          </p:nvSpPr>
          <p:spPr bwMode="auto">
            <a:xfrm flipH="1">
              <a:off x="4524" y="3787"/>
              <a:ext cx="39" cy="29"/>
            </a:xfrm>
            <a:custGeom>
              <a:avLst/>
              <a:gdLst>
                <a:gd name="T0" fmla="*/ 9 w 79"/>
                <a:gd name="T1" fmla="*/ 5 h 58"/>
                <a:gd name="T2" fmla="*/ 69 w 79"/>
                <a:gd name="T3" fmla="*/ 11 h 58"/>
                <a:gd name="T4" fmla="*/ 69 w 79"/>
                <a:gd name="T5" fmla="*/ 53 h 58"/>
                <a:gd name="T6" fmla="*/ 15 w 79"/>
                <a:gd name="T7" fmla="*/ 41 h 58"/>
                <a:gd name="T8" fmla="*/ 9 w 79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9" y="5"/>
                  </a:moveTo>
                  <a:cubicBezTo>
                    <a:pt x="18" y="0"/>
                    <a:pt x="59" y="3"/>
                    <a:pt x="69" y="11"/>
                  </a:cubicBezTo>
                  <a:cubicBezTo>
                    <a:pt x="79" y="19"/>
                    <a:pt x="78" y="48"/>
                    <a:pt x="69" y="53"/>
                  </a:cubicBezTo>
                  <a:cubicBezTo>
                    <a:pt x="60" y="58"/>
                    <a:pt x="25" y="47"/>
                    <a:pt x="15" y="41"/>
                  </a:cubicBezTo>
                  <a:cubicBezTo>
                    <a:pt x="5" y="35"/>
                    <a:pt x="0" y="10"/>
                    <a:pt x="9" y="5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73AC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8" name="Freeform 218"/>
            <p:cNvSpPr>
              <a:spLocks noChangeAspect="1"/>
            </p:cNvSpPr>
            <p:nvPr userDrawn="1"/>
          </p:nvSpPr>
          <p:spPr bwMode="auto">
            <a:xfrm flipH="1">
              <a:off x="4589" y="3788"/>
              <a:ext cx="77" cy="18"/>
            </a:xfrm>
            <a:custGeom>
              <a:avLst/>
              <a:gdLst>
                <a:gd name="T0" fmla="*/ 0 w 210"/>
                <a:gd name="T1" fmla="*/ 0 h 50"/>
                <a:gd name="T2" fmla="*/ 30 w 210"/>
                <a:gd name="T3" fmla="*/ 39 h 50"/>
                <a:gd name="T4" fmla="*/ 66 w 210"/>
                <a:gd name="T5" fmla="*/ 45 h 50"/>
                <a:gd name="T6" fmla="*/ 102 w 210"/>
                <a:gd name="T7" fmla="*/ 15 h 50"/>
                <a:gd name="T8" fmla="*/ 156 w 210"/>
                <a:gd name="T9" fmla="*/ 48 h 50"/>
                <a:gd name="T10" fmla="*/ 210 w 210"/>
                <a:gd name="T11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50">
                  <a:moveTo>
                    <a:pt x="0" y="0"/>
                  </a:moveTo>
                  <a:cubicBezTo>
                    <a:pt x="5" y="6"/>
                    <a:pt x="19" y="32"/>
                    <a:pt x="30" y="39"/>
                  </a:cubicBezTo>
                  <a:cubicBezTo>
                    <a:pt x="41" y="46"/>
                    <a:pt x="54" y="49"/>
                    <a:pt x="66" y="45"/>
                  </a:cubicBezTo>
                  <a:cubicBezTo>
                    <a:pt x="78" y="41"/>
                    <a:pt x="87" y="14"/>
                    <a:pt x="102" y="15"/>
                  </a:cubicBezTo>
                  <a:cubicBezTo>
                    <a:pt x="117" y="16"/>
                    <a:pt x="138" y="46"/>
                    <a:pt x="156" y="48"/>
                  </a:cubicBezTo>
                  <a:cubicBezTo>
                    <a:pt x="174" y="50"/>
                    <a:pt x="191" y="36"/>
                    <a:pt x="21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39" name="Freeform 219"/>
            <p:cNvSpPr>
              <a:spLocks noChangeAspect="1"/>
            </p:cNvSpPr>
            <p:nvPr userDrawn="1"/>
          </p:nvSpPr>
          <p:spPr bwMode="auto">
            <a:xfrm flipH="1">
              <a:off x="4679" y="3781"/>
              <a:ext cx="24" cy="23"/>
            </a:xfrm>
            <a:custGeom>
              <a:avLst/>
              <a:gdLst>
                <a:gd name="T0" fmla="*/ 9 w 79"/>
                <a:gd name="T1" fmla="*/ 5 h 58"/>
                <a:gd name="T2" fmla="*/ 69 w 79"/>
                <a:gd name="T3" fmla="*/ 11 h 58"/>
                <a:gd name="T4" fmla="*/ 69 w 79"/>
                <a:gd name="T5" fmla="*/ 53 h 58"/>
                <a:gd name="T6" fmla="*/ 15 w 79"/>
                <a:gd name="T7" fmla="*/ 41 h 58"/>
                <a:gd name="T8" fmla="*/ 9 w 79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9" y="5"/>
                  </a:moveTo>
                  <a:cubicBezTo>
                    <a:pt x="18" y="0"/>
                    <a:pt x="59" y="3"/>
                    <a:pt x="69" y="11"/>
                  </a:cubicBezTo>
                  <a:cubicBezTo>
                    <a:pt x="79" y="19"/>
                    <a:pt x="78" y="48"/>
                    <a:pt x="69" y="53"/>
                  </a:cubicBezTo>
                  <a:cubicBezTo>
                    <a:pt x="60" y="58"/>
                    <a:pt x="25" y="47"/>
                    <a:pt x="15" y="41"/>
                  </a:cubicBezTo>
                  <a:cubicBezTo>
                    <a:pt x="5" y="35"/>
                    <a:pt x="0" y="10"/>
                    <a:pt x="9" y="5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73AC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0" name="Freeform 220"/>
            <p:cNvSpPr>
              <a:spLocks/>
            </p:cNvSpPr>
            <p:nvPr userDrawn="1"/>
          </p:nvSpPr>
          <p:spPr bwMode="auto">
            <a:xfrm>
              <a:off x="4468" y="3658"/>
              <a:ext cx="84" cy="77"/>
            </a:xfrm>
            <a:custGeom>
              <a:avLst/>
              <a:gdLst>
                <a:gd name="T0" fmla="*/ 84 w 84"/>
                <a:gd name="T1" fmla="*/ 30 h 77"/>
                <a:gd name="T2" fmla="*/ 67 w 84"/>
                <a:gd name="T3" fmla="*/ 5 h 77"/>
                <a:gd name="T4" fmla="*/ 39 w 84"/>
                <a:gd name="T5" fmla="*/ 0 h 77"/>
                <a:gd name="T6" fmla="*/ 17 w 84"/>
                <a:gd name="T7" fmla="*/ 6 h 77"/>
                <a:gd name="T8" fmla="*/ 3 w 84"/>
                <a:gd name="T9" fmla="*/ 26 h 77"/>
                <a:gd name="T10" fmla="*/ 3 w 84"/>
                <a:gd name="T11" fmla="*/ 54 h 77"/>
                <a:gd name="T12" fmla="*/ 19 w 84"/>
                <a:gd name="T13" fmla="*/ 76 h 77"/>
                <a:gd name="T14" fmla="*/ 65 w 84"/>
                <a:gd name="T15" fmla="*/ 60 h 77"/>
                <a:gd name="T16" fmla="*/ 84 w 84"/>
                <a:gd name="T1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7">
                  <a:moveTo>
                    <a:pt x="84" y="30"/>
                  </a:moveTo>
                  <a:cubicBezTo>
                    <a:pt x="84" y="21"/>
                    <a:pt x="75" y="10"/>
                    <a:pt x="67" y="5"/>
                  </a:cubicBezTo>
                  <a:cubicBezTo>
                    <a:pt x="59" y="0"/>
                    <a:pt x="47" y="0"/>
                    <a:pt x="39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11" y="10"/>
                    <a:pt x="5" y="18"/>
                    <a:pt x="3" y="26"/>
                  </a:cubicBezTo>
                  <a:cubicBezTo>
                    <a:pt x="1" y="34"/>
                    <a:pt x="0" y="46"/>
                    <a:pt x="3" y="54"/>
                  </a:cubicBezTo>
                  <a:cubicBezTo>
                    <a:pt x="6" y="62"/>
                    <a:pt x="9" y="75"/>
                    <a:pt x="19" y="76"/>
                  </a:cubicBezTo>
                  <a:cubicBezTo>
                    <a:pt x="29" y="77"/>
                    <a:pt x="54" y="68"/>
                    <a:pt x="65" y="60"/>
                  </a:cubicBezTo>
                  <a:cubicBezTo>
                    <a:pt x="76" y="52"/>
                    <a:pt x="80" y="36"/>
                    <a:pt x="84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1" name="Freeform 221"/>
            <p:cNvSpPr>
              <a:spLocks/>
            </p:cNvSpPr>
            <p:nvPr userDrawn="1"/>
          </p:nvSpPr>
          <p:spPr bwMode="auto">
            <a:xfrm>
              <a:off x="4654" y="3658"/>
              <a:ext cx="62" cy="64"/>
            </a:xfrm>
            <a:custGeom>
              <a:avLst/>
              <a:gdLst>
                <a:gd name="T0" fmla="*/ 52 w 62"/>
                <a:gd name="T1" fmla="*/ 8 h 64"/>
                <a:gd name="T2" fmla="*/ 32 w 62"/>
                <a:gd name="T3" fmla="*/ 1 h 64"/>
                <a:gd name="T4" fmla="*/ 16 w 62"/>
                <a:gd name="T5" fmla="*/ 4 h 64"/>
                <a:gd name="T6" fmla="*/ 1 w 62"/>
                <a:gd name="T7" fmla="*/ 16 h 64"/>
                <a:gd name="T8" fmla="*/ 21 w 62"/>
                <a:gd name="T9" fmla="*/ 30 h 64"/>
                <a:gd name="T10" fmla="*/ 46 w 62"/>
                <a:gd name="T11" fmla="*/ 61 h 64"/>
                <a:gd name="T12" fmla="*/ 59 w 62"/>
                <a:gd name="T13" fmla="*/ 46 h 64"/>
                <a:gd name="T14" fmla="*/ 61 w 62"/>
                <a:gd name="T15" fmla="*/ 28 h 64"/>
                <a:gd name="T16" fmla="*/ 52 w 62"/>
                <a:gd name="T1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2" y="8"/>
                  </a:moveTo>
                  <a:cubicBezTo>
                    <a:pt x="47" y="4"/>
                    <a:pt x="38" y="2"/>
                    <a:pt x="32" y="1"/>
                  </a:cubicBezTo>
                  <a:cubicBezTo>
                    <a:pt x="26" y="0"/>
                    <a:pt x="21" y="2"/>
                    <a:pt x="16" y="4"/>
                  </a:cubicBezTo>
                  <a:cubicBezTo>
                    <a:pt x="11" y="6"/>
                    <a:pt x="0" y="12"/>
                    <a:pt x="1" y="16"/>
                  </a:cubicBezTo>
                  <a:cubicBezTo>
                    <a:pt x="2" y="20"/>
                    <a:pt x="14" y="23"/>
                    <a:pt x="21" y="30"/>
                  </a:cubicBezTo>
                  <a:cubicBezTo>
                    <a:pt x="28" y="37"/>
                    <a:pt x="40" y="58"/>
                    <a:pt x="46" y="61"/>
                  </a:cubicBezTo>
                  <a:cubicBezTo>
                    <a:pt x="52" y="64"/>
                    <a:pt x="57" y="51"/>
                    <a:pt x="59" y="46"/>
                  </a:cubicBezTo>
                  <a:cubicBezTo>
                    <a:pt x="61" y="41"/>
                    <a:pt x="62" y="34"/>
                    <a:pt x="61" y="28"/>
                  </a:cubicBezTo>
                  <a:cubicBezTo>
                    <a:pt x="60" y="22"/>
                    <a:pt x="54" y="12"/>
                    <a:pt x="52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2" name="Freeform 222"/>
            <p:cNvSpPr>
              <a:spLocks noChangeAspect="1"/>
            </p:cNvSpPr>
            <p:nvPr userDrawn="1"/>
          </p:nvSpPr>
          <p:spPr bwMode="auto">
            <a:xfrm>
              <a:off x="4506" y="3717"/>
              <a:ext cx="82" cy="71"/>
            </a:xfrm>
            <a:custGeom>
              <a:avLst/>
              <a:gdLst>
                <a:gd name="T0" fmla="*/ 73 w 73"/>
                <a:gd name="T1" fmla="*/ 17 h 63"/>
                <a:gd name="T2" fmla="*/ 53 w 73"/>
                <a:gd name="T3" fmla="*/ 1 h 63"/>
                <a:gd name="T4" fmla="*/ 15 w 73"/>
                <a:gd name="T5" fmla="*/ 9 h 63"/>
                <a:gd name="T6" fmla="*/ 1 w 73"/>
                <a:gd name="T7" fmla="*/ 39 h 63"/>
                <a:gd name="T8" fmla="*/ 19 w 73"/>
                <a:gd name="T9" fmla="*/ 61 h 63"/>
                <a:gd name="T10" fmla="*/ 56 w 73"/>
                <a:gd name="T11" fmla="*/ 50 h 63"/>
                <a:gd name="T12" fmla="*/ 73 w 73"/>
                <a:gd name="T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3">
                  <a:moveTo>
                    <a:pt x="73" y="17"/>
                  </a:moveTo>
                  <a:cubicBezTo>
                    <a:pt x="73" y="9"/>
                    <a:pt x="63" y="2"/>
                    <a:pt x="53" y="1"/>
                  </a:cubicBezTo>
                  <a:cubicBezTo>
                    <a:pt x="43" y="0"/>
                    <a:pt x="24" y="3"/>
                    <a:pt x="15" y="9"/>
                  </a:cubicBezTo>
                  <a:cubicBezTo>
                    <a:pt x="6" y="15"/>
                    <a:pt x="0" y="30"/>
                    <a:pt x="1" y="39"/>
                  </a:cubicBezTo>
                  <a:cubicBezTo>
                    <a:pt x="2" y="48"/>
                    <a:pt x="10" y="59"/>
                    <a:pt x="19" y="61"/>
                  </a:cubicBezTo>
                  <a:cubicBezTo>
                    <a:pt x="28" y="63"/>
                    <a:pt x="47" y="57"/>
                    <a:pt x="56" y="50"/>
                  </a:cubicBezTo>
                  <a:cubicBezTo>
                    <a:pt x="65" y="43"/>
                    <a:pt x="73" y="25"/>
                    <a:pt x="73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3" name="Oval 223"/>
            <p:cNvSpPr>
              <a:spLocks noChangeAspect="1" noChangeArrowheads="1"/>
            </p:cNvSpPr>
            <p:nvPr userDrawn="1"/>
          </p:nvSpPr>
          <p:spPr bwMode="auto">
            <a:xfrm flipH="1">
              <a:off x="4554" y="3738"/>
              <a:ext cx="13" cy="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44" name="Freeform 224"/>
            <p:cNvSpPr>
              <a:spLocks noChangeAspect="1"/>
            </p:cNvSpPr>
            <p:nvPr userDrawn="1"/>
          </p:nvSpPr>
          <p:spPr bwMode="auto">
            <a:xfrm>
              <a:off x="4648" y="3718"/>
              <a:ext cx="72" cy="69"/>
            </a:xfrm>
            <a:custGeom>
              <a:avLst/>
              <a:gdLst>
                <a:gd name="T0" fmla="*/ 1 w 72"/>
                <a:gd name="T1" fmla="*/ 25 h 69"/>
                <a:gd name="T2" fmla="*/ 23 w 72"/>
                <a:gd name="T3" fmla="*/ 2 h 69"/>
                <a:gd name="T4" fmla="*/ 44 w 72"/>
                <a:gd name="T5" fmla="*/ 11 h 69"/>
                <a:gd name="T6" fmla="*/ 64 w 72"/>
                <a:gd name="T7" fmla="*/ 47 h 69"/>
                <a:gd name="T8" fmla="*/ 64 w 72"/>
                <a:gd name="T9" fmla="*/ 68 h 69"/>
                <a:gd name="T10" fmla="*/ 18 w 72"/>
                <a:gd name="T11" fmla="*/ 56 h 69"/>
                <a:gd name="T12" fmla="*/ 1 w 72"/>
                <a:gd name="T1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9">
                  <a:moveTo>
                    <a:pt x="1" y="25"/>
                  </a:moveTo>
                  <a:cubicBezTo>
                    <a:pt x="2" y="16"/>
                    <a:pt x="17" y="4"/>
                    <a:pt x="23" y="2"/>
                  </a:cubicBezTo>
                  <a:cubicBezTo>
                    <a:pt x="30" y="0"/>
                    <a:pt x="37" y="3"/>
                    <a:pt x="44" y="11"/>
                  </a:cubicBezTo>
                  <a:cubicBezTo>
                    <a:pt x="50" y="19"/>
                    <a:pt x="61" y="38"/>
                    <a:pt x="64" y="47"/>
                  </a:cubicBezTo>
                  <a:cubicBezTo>
                    <a:pt x="67" y="56"/>
                    <a:pt x="72" y="67"/>
                    <a:pt x="64" y="68"/>
                  </a:cubicBezTo>
                  <a:cubicBezTo>
                    <a:pt x="56" y="69"/>
                    <a:pt x="29" y="63"/>
                    <a:pt x="18" y="56"/>
                  </a:cubicBezTo>
                  <a:cubicBezTo>
                    <a:pt x="7" y="49"/>
                    <a:pt x="0" y="34"/>
                    <a:pt x="1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5" name="Oval 225"/>
            <p:cNvSpPr>
              <a:spLocks noChangeAspect="1" noChangeArrowheads="1"/>
            </p:cNvSpPr>
            <p:nvPr userDrawn="1"/>
          </p:nvSpPr>
          <p:spPr bwMode="auto">
            <a:xfrm flipH="1">
              <a:off x="4673" y="3739"/>
              <a:ext cx="14" cy="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346" name="Freeform 226"/>
            <p:cNvSpPr>
              <a:spLocks/>
            </p:cNvSpPr>
            <p:nvPr userDrawn="1"/>
          </p:nvSpPr>
          <p:spPr bwMode="auto">
            <a:xfrm>
              <a:off x="4614" y="3771"/>
              <a:ext cx="26" cy="26"/>
            </a:xfrm>
            <a:custGeom>
              <a:avLst/>
              <a:gdLst>
                <a:gd name="T0" fmla="*/ 13 w 26"/>
                <a:gd name="T1" fmla="*/ 1 h 26"/>
                <a:gd name="T2" fmla="*/ 25 w 26"/>
                <a:gd name="T3" fmla="*/ 5 h 26"/>
                <a:gd name="T4" fmla="*/ 21 w 26"/>
                <a:gd name="T5" fmla="*/ 25 h 26"/>
                <a:gd name="T6" fmla="*/ 1 w 26"/>
                <a:gd name="T7" fmla="*/ 9 h 26"/>
                <a:gd name="T8" fmla="*/ 13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1"/>
                  </a:moveTo>
                  <a:cubicBezTo>
                    <a:pt x="17" y="0"/>
                    <a:pt x="24" y="1"/>
                    <a:pt x="25" y="5"/>
                  </a:cubicBezTo>
                  <a:cubicBezTo>
                    <a:pt x="26" y="9"/>
                    <a:pt x="25" y="24"/>
                    <a:pt x="21" y="25"/>
                  </a:cubicBezTo>
                  <a:cubicBezTo>
                    <a:pt x="17" y="26"/>
                    <a:pt x="2" y="13"/>
                    <a:pt x="1" y="9"/>
                  </a:cubicBezTo>
                  <a:cubicBezTo>
                    <a:pt x="0" y="5"/>
                    <a:pt x="1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7" name="Freeform 227"/>
            <p:cNvSpPr>
              <a:spLocks/>
            </p:cNvSpPr>
            <p:nvPr userDrawn="1"/>
          </p:nvSpPr>
          <p:spPr bwMode="auto">
            <a:xfrm>
              <a:off x="4461" y="4035"/>
              <a:ext cx="136" cy="103"/>
            </a:xfrm>
            <a:custGeom>
              <a:avLst/>
              <a:gdLst>
                <a:gd name="T0" fmla="*/ 31 w 136"/>
                <a:gd name="T1" fmla="*/ 1 h 103"/>
                <a:gd name="T2" fmla="*/ 65 w 136"/>
                <a:gd name="T3" fmla="*/ 7 h 103"/>
                <a:gd name="T4" fmla="*/ 124 w 136"/>
                <a:gd name="T5" fmla="*/ 41 h 103"/>
                <a:gd name="T6" fmla="*/ 133 w 136"/>
                <a:gd name="T7" fmla="*/ 69 h 103"/>
                <a:gd name="T8" fmla="*/ 118 w 136"/>
                <a:gd name="T9" fmla="*/ 95 h 103"/>
                <a:gd name="T10" fmla="*/ 72 w 136"/>
                <a:gd name="T11" fmla="*/ 99 h 103"/>
                <a:gd name="T12" fmla="*/ 30 w 136"/>
                <a:gd name="T13" fmla="*/ 73 h 103"/>
                <a:gd name="T14" fmla="*/ 4 w 136"/>
                <a:gd name="T15" fmla="*/ 40 h 103"/>
                <a:gd name="T16" fmla="*/ 10 w 136"/>
                <a:gd name="T17" fmla="*/ 11 h 103"/>
                <a:gd name="T18" fmla="*/ 31 w 136"/>
                <a:gd name="T1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03">
                  <a:moveTo>
                    <a:pt x="31" y="1"/>
                  </a:moveTo>
                  <a:cubicBezTo>
                    <a:pt x="41" y="3"/>
                    <a:pt x="50" y="0"/>
                    <a:pt x="65" y="7"/>
                  </a:cubicBezTo>
                  <a:cubicBezTo>
                    <a:pt x="81" y="14"/>
                    <a:pt x="113" y="31"/>
                    <a:pt x="124" y="41"/>
                  </a:cubicBezTo>
                  <a:cubicBezTo>
                    <a:pt x="136" y="51"/>
                    <a:pt x="134" y="60"/>
                    <a:pt x="133" y="69"/>
                  </a:cubicBezTo>
                  <a:cubicBezTo>
                    <a:pt x="132" y="78"/>
                    <a:pt x="128" y="90"/>
                    <a:pt x="118" y="95"/>
                  </a:cubicBezTo>
                  <a:cubicBezTo>
                    <a:pt x="108" y="100"/>
                    <a:pt x="87" y="103"/>
                    <a:pt x="72" y="99"/>
                  </a:cubicBezTo>
                  <a:cubicBezTo>
                    <a:pt x="57" y="95"/>
                    <a:pt x="41" y="83"/>
                    <a:pt x="30" y="73"/>
                  </a:cubicBezTo>
                  <a:cubicBezTo>
                    <a:pt x="18" y="63"/>
                    <a:pt x="7" y="50"/>
                    <a:pt x="4" y="40"/>
                  </a:cubicBezTo>
                  <a:cubicBezTo>
                    <a:pt x="0" y="30"/>
                    <a:pt x="5" y="17"/>
                    <a:pt x="10" y="11"/>
                  </a:cubicBezTo>
                  <a:cubicBezTo>
                    <a:pt x="14" y="5"/>
                    <a:pt x="27" y="3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8" name="Freeform 228"/>
            <p:cNvSpPr>
              <a:spLocks/>
            </p:cNvSpPr>
            <p:nvPr userDrawn="1"/>
          </p:nvSpPr>
          <p:spPr bwMode="auto">
            <a:xfrm>
              <a:off x="4629" y="4023"/>
              <a:ext cx="93" cy="95"/>
            </a:xfrm>
            <a:custGeom>
              <a:avLst/>
              <a:gdLst>
                <a:gd name="T0" fmla="*/ 38 w 93"/>
                <a:gd name="T1" fmla="*/ 5 h 95"/>
                <a:gd name="T2" fmla="*/ 16 w 93"/>
                <a:gd name="T3" fmla="*/ 29 h 95"/>
                <a:gd name="T4" fmla="*/ 3 w 93"/>
                <a:gd name="T5" fmla="*/ 66 h 95"/>
                <a:gd name="T6" fmla="*/ 32 w 93"/>
                <a:gd name="T7" fmla="*/ 91 h 95"/>
                <a:gd name="T8" fmla="*/ 72 w 93"/>
                <a:gd name="T9" fmla="*/ 91 h 95"/>
                <a:gd name="T10" fmla="*/ 86 w 93"/>
                <a:gd name="T11" fmla="*/ 71 h 95"/>
                <a:gd name="T12" fmla="*/ 90 w 93"/>
                <a:gd name="T13" fmla="*/ 33 h 95"/>
                <a:gd name="T14" fmla="*/ 70 w 93"/>
                <a:gd name="T15" fmla="*/ 5 h 95"/>
                <a:gd name="T16" fmla="*/ 38 w 93"/>
                <a:gd name="T17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5">
                  <a:moveTo>
                    <a:pt x="38" y="5"/>
                  </a:moveTo>
                  <a:cubicBezTo>
                    <a:pt x="29" y="9"/>
                    <a:pt x="22" y="19"/>
                    <a:pt x="16" y="29"/>
                  </a:cubicBezTo>
                  <a:cubicBezTo>
                    <a:pt x="10" y="39"/>
                    <a:pt x="0" y="56"/>
                    <a:pt x="3" y="66"/>
                  </a:cubicBezTo>
                  <a:cubicBezTo>
                    <a:pt x="6" y="76"/>
                    <a:pt x="21" y="87"/>
                    <a:pt x="32" y="91"/>
                  </a:cubicBezTo>
                  <a:cubicBezTo>
                    <a:pt x="43" y="95"/>
                    <a:pt x="63" y="94"/>
                    <a:pt x="72" y="91"/>
                  </a:cubicBezTo>
                  <a:cubicBezTo>
                    <a:pt x="81" y="88"/>
                    <a:pt x="83" y="81"/>
                    <a:pt x="86" y="71"/>
                  </a:cubicBezTo>
                  <a:cubicBezTo>
                    <a:pt x="89" y="61"/>
                    <a:pt x="93" y="44"/>
                    <a:pt x="90" y="33"/>
                  </a:cubicBezTo>
                  <a:cubicBezTo>
                    <a:pt x="87" y="22"/>
                    <a:pt x="79" y="10"/>
                    <a:pt x="70" y="5"/>
                  </a:cubicBezTo>
                  <a:cubicBezTo>
                    <a:pt x="61" y="0"/>
                    <a:pt x="47" y="1"/>
                    <a:pt x="3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49" name="Freeform 229"/>
            <p:cNvSpPr>
              <a:spLocks/>
            </p:cNvSpPr>
            <p:nvPr userDrawn="1"/>
          </p:nvSpPr>
          <p:spPr bwMode="auto">
            <a:xfrm>
              <a:off x="4446" y="3823"/>
              <a:ext cx="239" cy="87"/>
            </a:xfrm>
            <a:custGeom>
              <a:avLst/>
              <a:gdLst>
                <a:gd name="T0" fmla="*/ 3 w 239"/>
                <a:gd name="T1" fmla="*/ 11 h 87"/>
                <a:gd name="T2" fmla="*/ 23 w 239"/>
                <a:gd name="T3" fmla="*/ 1 h 87"/>
                <a:gd name="T4" fmla="*/ 45 w 239"/>
                <a:gd name="T5" fmla="*/ 15 h 87"/>
                <a:gd name="T6" fmla="*/ 94 w 239"/>
                <a:gd name="T7" fmla="*/ 34 h 87"/>
                <a:gd name="T8" fmla="*/ 157 w 239"/>
                <a:gd name="T9" fmla="*/ 47 h 87"/>
                <a:gd name="T10" fmla="*/ 207 w 239"/>
                <a:gd name="T11" fmla="*/ 47 h 87"/>
                <a:gd name="T12" fmla="*/ 233 w 239"/>
                <a:gd name="T13" fmla="*/ 39 h 87"/>
                <a:gd name="T14" fmla="*/ 235 w 239"/>
                <a:gd name="T15" fmla="*/ 63 h 87"/>
                <a:gd name="T16" fmla="*/ 209 w 239"/>
                <a:gd name="T17" fmla="*/ 69 h 87"/>
                <a:gd name="T18" fmla="*/ 179 w 239"/>
                <a:gd name="T19" fmla="*/ 75 h 87"/>
                <a:gd name="T20" fmla="*/ 131 w 239"/>
                <a:gd name="T21" fmla="*/ 75 h 87"/>
                <a:gd name="T22" fmla="*/ 75 w 239"/>
                <a:gd name="T23" fmla="*/ 81 h 87"/>
                <a:gd name="T24" fmla="*/ 31 w 239"/>
                <a:gd name="T25" fmla="*/ 83 h 87"/>
                <a:gd name="T26" fmla="*/ 17 w 239"/>
                <a:gd name="T27" fmla="*/ 57 h 87"/>
                <a:gd name="T28" fmla="*/ 5 w 239"/>
                <a:gd name="T29" fmla="*/ 39 h 87"/>
                <a:gd name="T30" fmla="*/ 3 w 239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87">
                  <a:moveTo>
                    <a:pt x="3" y="11"/>
                  </a:moveTo>
                  <a:cubicBezTo>
                    <a:pt x="6" y="5"/>
                    <a:pt x="16" y="0"/>
                    <a:pt x="23" y="1"/>
                  </a:cubicBezTo>
                  <a:cubicBezTo>
                    <a:pt x="30" y="2"/>
                    <a:pt x="33" y="10"/>
                    <a:pt x="45" y="15"/>
                  </a:cubicBezTo>
                  <a:cubicBezTo>
                    <a:pt x="57" y="20"/>
                    <a:pt x="75" y="29"/>
                    <a:pt x="94" y="34"/>
                  </a:cubicBezTo>
                  <a:cubicBezTo>
                    <a:pt x="113" y="39"/>
                    <a:pt x="138" y="45"/>
                    <a:pt x="157" y="47"/>
                  </a:cubicBezTo>
                  <a:cubicBezTo>
                    <a:pt x="176" y="49"/>
                    <a:pt x="194" y="48"/>
                    <a:pt x="207" y="47"/>
                  </a:cubicBezTo>
                  <a:cubicBezTo>
                    <a:pt x="220" y="46"/>
                    <a:pt x="228" y="36"/>
                    <a:pt x="233" y="39"/>
                  </a:cubicBezTo>
                  <a:cubicBezTo>
                    <a:pt x="238" y="42"/>
                    <a:pt x="239" y="58"/>
                    <a:pt x="235" y="63"/>
                  </a:cubicBezTo>
                  <a:cubicBezTo>
                    <a:pt x="231" y="68"/>
                    <a:pt x="218" y="67"/>
                    <a:pt x="209" y="69"/>
                  </a:cubicBezTo>
                  <a:cubicBezTo>
                    <a:pt x="200" y="71"/>
                    <a:pt x="192" y="74"/>
                    <a:pt x="179" y="75"/>
                  </a:cubicBezTo>
                  <a:cubicBezTo>
                    <a:pt x="166" y="76"/>
                    <a:pt x="148" y="74"/>
                    <a:pt x="131" y="75"/>
                  </a:cubicBezTo>
                  <a:cubicBezTo>
                    <a:pt x="114" y="76"/>
                    <a:pt x="92" y="80"/>
                    <a:pt x="75" y="81"/>
                  </a:cubicBezTo>
                  <a:cubicBezTo>
                    <a:pt x="58" y="82"/>
                    <a:pt x="40" y="87"/>
                    <a:pt x="31" y="83"/>
                  </a:cubicBezTo>
                  <a:cubicBezTo>
                    <a:pt x="22" y="79"/>
                    <a:pt x="21" y="64"/>
                    <a:pt x="17" y="57"/>
                  </a:cubicBezTo>
                  <a:cubicBezTo>
                    <a:pt x="13" y="50"/>
                    <a:pt x="7" y="47"/>
                    <a:pt x="5" y="39"/>
                  </a:cubicBezTo>
                  <a:cubicBezTo>
                    <a:pt x="3" y="31"/>
                    <a:pt x="0" y="17"/>
                    <a:pt x="3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0" name="Freeform 230"/>
            <p:cNvSpPr>
              <a:spLocks/>
            </p:cNvSpPr>
            <p:nvPr userDrawn="1"/>
          </p:nvSpPr>
          <p:spPr bwMode="auto">
            <a:xfrm>
              <a:off x="4467" y="3857"/>
              <a:ext cx="131" cy="115"/>
            </a:xfrm>
            <a:custGeom>
              <a:avLst/>
              <a:gdLst>
                <a:gd name="T0" fmla="*/ 50 w 131"/>
                <a:gd name="T1" fmla="*/ 5 h 115"/>
                <a:gd name="T2" fmla="*/ 79 w 131"/>
                <a:gd name="T3" fmla="*/ 28 h 115"/>
                <a:gd name="T4" fmla="*/ 119 w 131"/>
                <a:gd name="T5" fmla="*/ 62 h 115"/>
                <a:gd name="T6" fmla="*/ 125 w 131"/>
                <a:gd name="T7" fmla="*/ 104 h 115"/>
                <a:gd name="T8" fmla="*/ 85 w 131"/>
                <a:gd name="T9" fmla="*/ 112 h 115"/>
                <a:gd name="T10" fmla="*/ 43 w 131"/>
                <a:gd name="T11" fmla="*/ 88 h 115"/>
                <a:gd name="T12" fmla="*/ 13 w 131"/>
                <a:gd name="T13" fmla="*/ 62 h 115"/>
                <a:gd name="T14" fmla="*/ 1 w 131"/>
                <a:gd name="T15" fmla="*/ 20 h 115"/>
                <a:gd name="T16" fmla="*/ 21 w 131"/>
                <a:gd name="T17" fmla="*/ 2 h 115"/>
                <a:gd name="T18" fmla="*/ 50 w 131"/>
                <a:gd name="T19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5">
                  <a:moveTo>
                    <a:pt x="50" y="5"/>
                  </a:moveTo>
                  <a:cubicBezTo>
                    <a:pt x="62" y="9"/>
                    <a:pt x="67" y="18"/>
                    <a:pt x="79" y="28"/>
                  </a:cubicBezTo>
                  <a:cubicBezTo>
                    <a:pt x="91" y="38"/>
                    <a:pt x="111" y="49"/>
                    <a:pt x="119" y="62"/>
                  </a:cubicBezTo>
                  <a:cubicBezTo>
                    <a:pt x="127" y="75"/>
                    <a:pt x="131" y="96"/>
                    <a:pt x="125" y="104"/>
                  </a:cubicBezTo>
                  <a:cubicBezTo>
                    <a:pt x="119" y="112"/>
                    <a:pt x="99" y="115"/>
                    <a:pt x="85" y="112"/>
                  </a:cubicBezTo>
                  <a:cubicBezTo>
                    <a:pt x="71" y="109"/>
                    <a:pt x="55" y="96"/>
                    <a:pt x="43" y="88"/>
                  </a:cubicBezTo>
                  <a:cubicBezTo>
                    <a:pt x="31" y="80"/>
                    <a:pt x="20" y="73"/>
                    <a:pt x="13" y="62"/>
                  </a:cubicBezTo>
                  <a:cubicBezTo>
                    <a:pt x="6" y="51"/>
                    <a:pt x="0" y="30"/>
                    <a:pt x="1" y="20"/>
                  </a:cubicBezTo>
                  <a:cubicBezTo>
                    <a:pt x="2" y="10"/>
                    <a:pt x="13" y="4"/>
                    <a:pt x="21" y="2"/>
                  </a:cubicBezTo>
                  <a:cubicBezTo>
                    <a:pt x="29" y="0"/>
                    <a:pt x="44" y="4"/>
                    <a:pt x="50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60" name="Freeform 240"/>
            <p:cNvSpPr>
              <a:spLocks/>
            </p:cNvSpPr>
            <p:nvPr userDrawn="1"/>
          </p:nvSpPr>
          <p:spPr bwMode="auto">
            <a:xfrm>
              <a:off x="4611" y="3794"/>
              <a:ext cx="157" cy="184"/>
            </a:xfrm>
            <a:custGeom>
              <a:avLst/>
              <a:gdLst>
                <a:gd name="T0" fmla="*/ 139 w 157"/>
                <a:gd name="T1" fmla="*/ 0 h 184"/>
                <a:gd name="T2" fmla="*/ 107 w 157"/>
                <a:gd name="T3" fmla="*/ 38 h 184"/>
                <a:gd name="T4" fmla="*/ 15 w 157"/>
                <a:gd name="T5" fmla="*/ 156 h 184"/>
                <a:gd name="T6" fmla="*/ 15 w 157"/>
                <a:gd name="T7" fmla="*/ 178 h 184"/>
                <a:gd name="T8" fmla="*/ 39 w 157"/>
                <a:gd name="T9" fmla="*/ 156 h 184"/>
                <a:gd name="T10" fmla="*/ 157 w 157"/>
                <a:gd name="T11" fmla="*/ 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84">
                  <a:moveTo>
                    <a:pt x="139" y="0"/>
                  </a:moveTo>
                  <a:cubicBezTo>
                    <a:pt x="133" y="7"/>
                    <a:pt x="128" y="12"/>
                    <a:pt x="107" y="38"/>
                  </a:cubicBezTo>
                  <a:cubicBezTo>
                    <a:pt x="86" y="64"/>
                    <a:pt x="30" y="133"/>
                    <a:pt x="15" y="156"/>
                  </a:cubicBezTo>
                  <a:cubicBezTo>
                    <a:pt x="0" y="179"/>
                    <a:pt x="11" y="178"/>
                    <a:pt x="15" y="178"/>
                  </a:cubicBezTo>
                  <a:cubicBezTo>
                    <a:pt x="19" y="178"/>
                    <a:pt x="15" y="184"/>
                    <a:pt x="39" y="156"/>
                  </a:cubicBezTo>
                  <a:cubicBezTo>
                    <a:pt x="63" y="128"/>
                    <a:pt x="133" y="42"/>
                    <a:pt x="157" y="12"/>
                  </a:cubicBezTo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51" name="Freeform 231"/>
            <p:cNvSpPr>
              <a:spLocks/>
            </p:cNvSpPr>
            <p:nvPr userDrawn="1"/>
          </p:nvSpPr>
          <p:spPr bwMode="auto">
            <a:xfrm>
              <a:off x="4636" y="3875"/>
              <a:ext cx="67" cy="80"/>
            </a:xfrm>
            <a:custGeom>
              <a:avLst/>
              <a:gdLst>
                <a:gd name="T0" fmla="*/ 37 w 67"/>
                <a:gd name="T1" fmla="*/ 1 h 80"/>
                <a:gd name="T2" fmla="*/ 17 w 67"/>
                <a:gd name="T3" fmla="*/ 21 h 80"/>
                <a:gd name="T4" fmla="*/ 1 w 67"/>
                <a:gd name="T5" fmla="*/ 54 h 80"/>
                <a:gd name="T6" fmla="*/ 9 w 67"/>
                <a:gd name="T7" fmla="*/ 75 h 80"/>
                <a:gd name="T8" fmla="*/ 30 w 67"/>
                <a:gd name="T9" fmla="*/ 79 h 80"/>
                <a:gd name="T10" fmla="*/ 59 w 67"/>
                <a:gd name="T11" fmla="*/ 67 h 80"/>
                <a:gd name="T12" fmla="*/ 63 w 67"/>
                <a:gd name="T13" fmla="*/ 27 h 80"/>
                <a:gd name="T14" fmla="*/ 37 w 67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0">
                  <a:moveTo>
                    <a:pt x="37" y="1"/>
                  </a:moveTo>
                  <a:cubicBezTo>
                    <a:pt x="29" y="0"/>
                    <a:pt x="23" y="12"/>
                    <a:pt x="17" y="21"/>
                  </a:cubicBezTo>
                  <a:cubicBezTo>
                    <a:pt x="11" y="30"/>
                    <a:pt x="2" y="45"/>
                    <a:pt x="1" y="54"/>
                  </a:cubicBezTo>
                  <a:cubicBezTo>
                    <a:pt x="0" y="63"/>
                    <a:pt x="4" y="71"/>
                    <a:pt x="9" y="75"/>
                  </a:cubicBezTo>
                  <a:cubicBezTo>
                    <a:pt x="14" y="79"/>
                    <a:pt x="22" y="80"/>
                    <a:pt x="30" y="79"/>
                  </a:cubicBezTo>
                  <a:cubicBezTo>
                    <a:pt x="38" y="78"/>
                    <a:pt x="53" y="76"/>
                    <a:pt x="59" y="67"/>
                  </a:cubicBezTo>
                  <a:cubicBezTo>
                    <a:pt x="65" y="58"/>
                    <a:pt x="67" y="38"/>
                    <a:pt x="63" y="27"/>
                  </a:cubicBezTo>
                  <a:cubicBezTo>
                    <a:pt x="59" y="16"/>
                    <a:pt x="45" y="4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あくあフォント" pitchFamily="1" charset="-128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ja-JP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6" name="Freeform 26"/>
          <p:cNvSpPr>
            <a:spLocks/>
          </p:cNvSpPr>
          <p:nvPr userDrawn="1"/>
        </p:nvSpPr>
        <p:spPr bwMode="auto">
          <a:xfrm>
            <a:off x="1476375" y="3535363"/>
            <a:ext cx="6911975" cy="180975"/>
          </a:xfrm>
          <a:custGeom>
            <a:avLst/>
            <a:gdLst>
              <a:gd name="T0" fmla="*/ 0 w 4354"/>
              <a:gd name="T1" fmla="*/ 65 h 114"/>
              <a:gd name="T2" fmla="*/ 781 w 4354"/>
              <a:gd name="T3" fmla="*/ 0 h 114"/>
              <a:gd name="T4" fmla="*/ 1360 w 4354"/>
              <a:gd name="T5" fmla="*/ 65 h 114"/>
              <a:gd name="T6" fmla="*/ 1782 w 4354"/>
              <a:gd name="T7" fmla="*/ 67 h 114"/>
              <a:gd name="T8" fmla="*/ 2177 w 4354"/>
              <a:gd name="T9" fmla="*/ 111 h 114"/>
              <a:gd name="T10" fmla="*/ 2794 w 4354"/>
              <a:gd name="T11" fmla="*/ 84 h 114"/>
              <a:gd name="T12" fmla="*/ 3275 w 4354"/>
              <a:gd name="T13" fmla="*/ 22 h 114"/>
              <a:gd name="T14" fmla="*/ 3900 w 4354"/>
              <a:gd name="T15" fmla="*/ 20 h 114"/>
              <a:gd name="T16" fmla="*/ 4354 w 4354"/>
              <a:gd name="T17" fmla="*/ 6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4" h="114">
                <a:moveTo>
                  <a:pt x="0" y="65"/>
                </a:moveTo>
                <a:cubicBezTo>
                  <a:pt x="130" y="54"/>
                  <a:pt x="554" y="0"/>
                  <a:pt x="781" y="0"/>
                </a:cubicBezTo>
                <a:cubicBezTo>
                  <a:pt x="1008" y="0"/>
                  <a:pt x="1193" y="54"/>
                  <a:pt x="1360" y="65"/>
                </a:cubicBezTo>
                <a:cubicBezTo>
                  <a:pt x="1527" y="76"/>
                  <a:pt x="1646" y="59"/>
                  <a:pt x="1782" y="67"/>
                </a:cubicBezTo>
                <a:cubicBezTo>
                  <a:pt x="1918" y="75"/>
                  <a:pt x="2008" y="108"/>
                  <a:pt x="2177" y="111"/>
                </a:cubicBezTo>
                <a:cubicBezTo>
                  <a:pt x="2346" y="114"/>
                  <a:pt x="2611" y="99"/>
                  <a:pt x="2794" y="84"/>
                </a:cubicBezTo>
                <a:cubicBezTo>
                  <a:pt x="2977" y="69"/>
                  <a:pt x="3091" y="33"/>
                  <a:pt x="3275" y="22"/>
                </a:cubicBezTo>
                <a:cubicBezTo>
                  <a:pt x="3459" y="11"/>
                  <a:pt x="3720" y="13"/>
                  <a:pt x="3900" y="20"/>
                </a:cubicBezTo>
                <a:cubicBezTo>
                  <a:pt x="4080" y="27"/>
                  <a:pt x="4251" y="38"/>
                  <a:pt x="4354" y="6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0" y="2130425"/>
            <a:ext cx="7126288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ja-JP" altLang="en-US" noProof="0" smtClean="0"/>
          </a:p>
        </p:txBody>
      </p:sp>
      <p:sp>
        <p:nvSpPr>
          <p:cNvPr id="5330" name="Freeform 210"/>
          <p:cNvSpPr>
            <a:spLocks/>
          </p:cNvSpPr>
          <p:nvPr userDrawn="1"/>
        </p:nvSpPr>
        <p:spPr bwMode="auto">
          <a:xfrm>
            <a:off x="144463" y="2684463"/>
            <a:ext cx="1068387" cy="815975"/>
          </a:xfrm>
          <a:custGeom>
            <a:avLst/>
            <a:gdLst>
              <a:gd name="T0" fmla="*/ 219 w 673"/>
              <a:gd name="T1" fmla="*/ 295 h 514"/>
              <a:gd name="T2" fmla="*/ 355 w 673"/>
              <a:gd name="T3" fmla="*/ 249 h 514"/>
              <a:gd name="T4" fmla="*/ 446 w 673"/>
              <a:gd name="T5" fmla="*/ 431 h 514"/>
              <a:gd name="T6" fmla="*/ 174 w 673"/>
              <a:gd name="T7" fmla="*/ 476 h 514"/>
              <a:gd name="T8" fmla="*/ 15 w 673"/>
              <a:gd name="T9" fmla="*/ 205 h 514"/>
              <a:gd name="T10" fmla="*/ 265 w 673"/>
              <a:gd name="T11" fmla="*/ 23 h 514"/>
              <a:gd name="T12" fmla="*/ 491 w 673"/>
              <a:gd name="T13" fmla="*/ 68 h 514"/>
              <a:gd name="T14" fmla="*/ 673 w 673"/>
              <a:gd name="T15" fmla="*/ 34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3" h="514">
                <a:moveTo>
                  <a:pt x="219" y="295"/>
                </a:moveTo>
                <a:cubicBezTo>
                  <a:pt x="268" y="260"/>
                  <a:pt x="317" y="226"/>
                  <a:pt x="355" y="249"/>
                </a:cubicBezTo>
                <a:cubicBezTo>
                  <a:pt x="393" y="272"/>
                  <a:pt x="476" y="393"/>
                  <a:pt x="446" y="431"/>
                </a:cubicBezTo>
                <a:cubicBezTo>
                  <a:pt x="416" y="469"/>
                  <a:pt x="246" y="514"/>
                  <a:pt x="174" y="476"/>
                </a:cubicBezTo>
                <a:cubicBezTo>
                  <a:pt x="102" y="438"/>
                  <a:pt x="0" y="280"/>
                  <a:pt x="15" y="205"/>
                </a:cubicBezTo>
                <a:cubicBezTo>
                  <a:pt x="30" y="130"/>
                  <a:pt x="186" y="46"/>
                  <a:pt x="265" y="23"/>
                </a:cubicBezTo>
                <a:cubicBezTo>
                  <a:pt x="344" y="0"/>
                  <a:pt x="423" y="15"/>
                  <a:pt x="491" y="68"/>
                </a:cubicBezTo>
                <a:cubicBezTo>
                  <a:pt x="559" y="121"/>
                  <a:pt x="616" y="230"/>
                  <a:pt x="673" y="3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31" name="Freeform 211"/>
          <p:cNvSpPr>
            <a:spLocks/>
          </p:cNvSpPr>
          <p:nvPr userDrawn="1"/>
        </p:nvSpPr>
        <p:spPr bwMode="auto">
          <a:xfrm>
            <a:off x="611188" y="2133600"/>
            <a:ext cx="215900" cy="431800"/>
          </a:xfrm>
          <a:custGeom>
            <a:avLst/>
            <a:gdLst>
              <a:gd name="T0" fmla="*/ 0 w 136"/>
              <a:gd name="T1" fmla="*/ 272 h 272"/>
              <a:gd name="T2" fmla="*/ 45 w 136"/>
              <a:gd name="T3" fmla="*/ 136 h 272"/>
              <a:gd name="T4" fmla="*/ 136 w 13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272">
                <a:moveTo>
                  <a:pt x="0" y="272"/>
                </a:moveTo>
                <a:cubicBezTo>
                  <a:pt x="11" y="226"/>
                  <a:pt x="22" y="181"/>
                  <a:pt x="45" y="136"/>
                </a:cubicBezTo>
                <a:cubicBezTo>
                  <a:pt x="68" y="91"/>
                  <a:pt x="102" y="45"/>
                  <a:pt x="1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32" name="Freeform 212"/>
          <p:cNvSpPr>
            <a:spLocks/>
          </p:cNvSpPr>
          <p:nvPr userDrawn="1"/>
        </p:nvSpPr>
        <p:spPr bwMode="auto">
          <a:xfrm>
            <a:off x="900113" y="2276475"/>
            <a:ext cx="287337" cy="288925"/>
          </a:xfrm>
          <a:custGeom>
            <a:avLst/>
            <a:gdLst>
              <a:gd name="T0" fmla="*/ 0 w 181"/>
              <a:gd name="T1" fmla="*/ 182 h 182"/>
              <a:gd name="T2" fmla="*/ 90 w 181"/>
              <a:gd name="T3" fmla="*/ 46 h 182"/>
              <a:gd name="T4" fmla="*/ 181 w 181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182">
                <a:moveTo>
                  <a:pt x="0" y="182"/>
                </a:moveTo>
                <a:cubicBezTo>
                  <a:pt x="30" y="129"/>
                  <a:pt x="60" y="76"/>
                  <a:pt x="90" y="46"/>
                </a:cubicBezTo>
                <a:cubicBezTo>
                  <a:pt x="120" y="16"/>
                  <a:pt x="150" y="8"/>
                  <a:pt x="18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33" name="Freeform 213"/>
          <p:cNvSpPr>
            <a:spLocks/>
          </p:cNvSpPr>
          <p:nvPr userDrawn="1"/>
        </p:nvSpPr>
        <p:spPr bwMode="auto">
          <a:xfrm>
            <a:off x="1116013" y="2565400"/>
            <a:ext cx="287337" cy="215900"/>
          </a:xfrm>
          <a:custGeom>
            <a:avLst/>
            <a:gdLst>
              <a:gd name="T0" fmla="*/ 0 w 181"/>
              <a:gd name="T1" fmla="*/ 136 h 136"/>
              <a:gd name="T2" fmla="*/ 90 w 181"/>
              <a:gd name="T3" fmla="*/ 45 h 136"/>
              <a:gd name="T4" fmla="*/ 181 w 181"/>
              <a:gd name="T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136">
                <a:moveTo>
                  <a:pt x="0" y="136"/>
                </a:moveTo>
                <a:cubicBezTo>
                  <a:pt x="30" y="102"/>
                  <a:pt x="60" y="68"/>
                  <a:pt x="90" y="45"/>
                </a:cubicBezTo>
                <a:cubicBezTo>
                  <a:pt x="120" y="22"/>
                  <a:pt x="150" y="11"/>
                  <a:pt x="18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 rot="2100000">
            <a:off x="8302625" y="5870575"/>
            <a:ext cx="514350" cy="476250"/>
          </a:xfrm>
        </p:spPr>
        <p:txBody>
          <a:bodyPr/>
          <a:lstStyle>
            <a:lvl1pPr>
              <a:defRPr/>
            </a:lvl1pPr>
          </a:lstStyle>
          <a:p>
            <a:fld id="{F351FB20-86AA-4B97-A39B-6E8AD013897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EA8A5-88C6-4244-8427-8DAD3D17BBD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835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90525"/>
            <a:ext cx="1943100" cy="5705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90525"/>
            <a:ext cx="5676900" cy="5705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2F03-C084-4E46-83DA-771A39AC045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85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90525"/>
            <a:ext cx="7772400" cy="57054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 rot="2100000">
            <a:off x="8312150" y="5870575"/>
            <a:ext cx="501650" cy="457200"/>
          </a:xfrm>
        </p:spPr>
        <p:txBody>
          <a:bodyPr/>
          <a:lstStyle>
            <a:lvl1pPr>
              <a:defRPr/>
            </a:lvl1pPr>
          </a:lstStyle>
          <a:p>
            <a:fld id="{9FC785DE-B730-4916-8E79-BCCFF778F66B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239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12EE2-516F-4C33-8AED-4FC357BC96A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112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7386A-FF24-491B-88F0-E8CC7EFE5AF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175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00213"/>
            <a:ext cx="38100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10000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F8DE-0F46-41D7-8A87-870E40BC040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726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E4886-1BDE-4C32-91B0-440A2527D533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061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C33C4-E3A3-4658-AC27-5DA4DB640E9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95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8D6AC-50AC-43FC-9214-708D553B4AB7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310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8B9B-62AA-4449-9701-0707ADA4A22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380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45A82-52BD-4929-9A23-4A5A7080E5A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728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roup 85"/>
          <p:cNvGrpSpPr>
            <a:grpSpLocks/>
          </p:cNvGrpSpPr>
          <p:nvPr/>
        </p:nvGrpSpPr>
        <p:grpSpPr bwMode="auto">
          <a:xfrm>
            <a:off x="7902575" y="5748338"/>
            <a:ext cx="1000125" cy="966787"/>
            <a:chOff x="4394" y="3529"/>
            <a:chExt cx="630" cy="609"/>
          </a:xfrm>
        </p:grpSpPr>
        <p:sp>
          <p:nvSpPr>
            <p:cNvPr id="1110" name="Freeform 86"/>
            <p:cNvSpPr>
              <a:spLocks/>
            </p:cNvSpPr>
            <p:nvPr userDrawn="1"/>
          </p:nvSpPr>
          <p:spPr bwMode="auto">
            <a:xfrm>
              <a:off x="4775" y="3610"/>
              <a:ext cx="141" cy="178"/>
            </a:xfrm>
            <a:custGeom>
              <a:avLst/>
              <a:gdLst>
                <a:gd name="T0" fmla="*/ 19 w 141"/>
                <a:gd name="T1" fmla="*/ 122 h 178"/>
                <a:gd name="T2" fmla="*/ 9 w 141"/>
                <a:gd name="T3" fmla="*/ 172 h 178"/>
                <a:gd name="T4" fmla="*/ 77 w 141"/>
                <a:gd name="T5" fmla="*/ 86 h 178"/>
                <a:gd name="T6" fmla="*/ 131 w 141"/>
                <a:gd name="T7" fmla="*/ 22 h 178"/>
                <a:gd name="T8" fmla="*/ 137 w 141"/>
                <a:gd name="T9" fmla="*/ 0 h 178"/>
                <a:gd name="T10" fmla="*/ 105 w 141"/>
                <a:gd name="T11" fmla="*/ 22 h 178"/>
                <a:gd name="T12" fmla="*/ 19 w 141"/>
                <a:gd name="T13" fmla="*/ 12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78">
                  <a:moveTo>
                    <a:pt x="19" y="122"/>
                  </a:moveTo>
                  <a:cubicBezTo>
                    <a:pt x="3" y="147"/>
                    <a:pt x="0" y="178"/>
                    <a:pt x="9" y="172"/>
                  </a:cubicBezTo>
                  <a:cubicBezTo>
                    <a:pt x="18" y="166"/>
                    <a:pt x="57" y="111"/>
                    <a:pt x="77" y="86"/>
                  </a:cubicBezTo>
                  <a:cubicBezTo>
                    <a:pt x="97" y="61"/>
                    <a:pt x="121" y="36"/>
                    <a:pt x="131" y="22"/>
                  </a:cubicBezTo>
                  <a:cubicBezTo>
                    <a:pt x="141" y="8"/>
                    <a:pt x="141" y="0"/>
                    <a:pt x="137" y="0"/>
                  </a:cubicBezTo>
                  <a:cubicBezTo>
                    <a:pt x="133" y="0"/>
                    <a:pt x="125" y="2"/>
                    <a:pt x="105" y="22"/>
                  </a:cubicBezTo>
                  <a:cubicBezTo>
                    <a:pt x="85" y="42"/>
                    <a:pt x="35" y="97"/>
                    <a:pt x="19" y="122"/>
                  </a:cubicBezTo>
                  <a:close/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4609" y="3529"/>
              <a:ext cx="415" cy="372"/>
            </a:xfrm>
            <a:custGeom>
              <a:avLst/>
              <a:gdLst>
                <a:gd name="T0" fmla="*/ 127 w 415"/>
                <a:gd name="T1" fmla="*/ 17 h 372"/>
                <a:gd name="T2" fmla="*/ 83 w 415"/>
                <a:gd name="T3" fmla="*/ 71 h 372"/>
                <a:gd name="T4" fmla="*/ 83 w 415"/>
                <a:gd name="T5" fmla="*/ 105 h 372"/>
                <a:gd name="T6" fmla="*/ 45 w 415"/>
                <a:gd name="T7" fmla="*/ 107 h 372"/>
                <a:gd name="T8" fmla="*/ 51 w 415"/>
                <a:gd name="T9" fmla="*/ 109 h 372"/>
                <a:gd name="T10" fmla="*/ 27 w 415"/>
                <a:gd name="T11" fmla="*/ 141 h 372"/>
                <a:gd name="T12" fmla="*/ 9 w 415"/>
                <a:gd name="T13" fmla="*/ 153 h 372"/>
                <a:gd name="T14" fmla="*/ 81 w 415"/>
                <a:gd name="T15" fmla="*/ 213 h 372"/>
                <a:gd name="T16" fmla="*/ 233 w 415"/>
                <a:gd name="T17" fmla="*/ 325 h 372"/>
                <a:gd name="T18" fmla="*/ 295 w 415"/>
                <a:gd name="T19" fmla="*/ 367 h 372"/>
                <a:gd name="T20" fmla="*/ 319 w 415"/>
                <a:gd name="T21" fmla="*/ 355 h 372"/>
                <a:gd name="T22" fmla="*/ 353 w 415"/>
                <a:gd name="T23" fmla="*/ 309 h 372"/>
                <a:gd name="T24" fmla="*/ 381 w 415"/>
                <a:gd name="T25" fmla="*/ 265 h 372"/>
                <a:gd name="T26" fmla="*/ 373 w 415"/>
                <a:gd name="T27" fmla="*/ 245 h 372"/>
                <a:gd name="T28" fmla="*/ 409 w 415"/>
                <a:gd name="T29" fmla="*/ 229 h 372"/>
                <a:gd name="T30" fmla="*/ 391 w 415"/>
                <a:gd name="T31" fmla="*/ 197 h 372"/>
                <a:gd name="T32" fmla="*/ 265 w 415"/>
                <a:gd name="T33" fmla="*/ 107 h 372"/>
                <a:gd name="T34" fmla="*/ 155 w 415"/>
                <a:gd name="T35" fmla="*/ 15 h 372"/>
                <a:gd name="T36" fmla="*/ 127 w 415"/>
                <a:gd name="T37" fmla="*/ 1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5" h="372">
                  <a:moveTo>
                    <a:pt x="127" y="17"/>
                  </a:moveTo>
                  <a:cubicBezTo>
                    <a:pt x="115" y="26"/>
                    <a:pt x="90" y="56"/>
                    <a:pt x="83" y="71"/>
                  </a:cubicBezTo>
                  <a:cubicBezTo>
                    <a:pt x="76" y="86"/>
                    <a:pt x="89" y="99"/>
                    <a:pt x="83" y="105"/>
                  </a:cubicBezTo>
                  <a:cubicBezTo>
                    <a:pt x="77" y="111"/>
                    <a:pt x="50" y="106"/>
                    <a:pt x="45" y="107"/>
                  </a:cubicBezTo>
                  <a:cubicBezTo>
                    <a:pt x="40" y="108"/>
                    <a:pt x="54" y="103"/>
                    <a:pt x="51" y="109"/>
                  </a:cubicBezTo>
                  <a:cubicBezTo>
                    <a:pt x="48" y="115"/>
                    <a:pt x="34" y="134"/>
                    <a:pt x="27" y="141"/>
                  </a:cubicBezTo>
                  <a:cubicBezTo>
                    <a:pt x="20" y="148"/>
                    <a:pt x="0" y="141"/>
                    <a:pt x="9" y="153"/>
                  </a:cubicBezTo>
                  <a:cubicBezTo>
                    <a:pt x="18" y="165"/>
                    <a:pt x="44" y="184"/>
                    <a:pt x="81" y="213"/>
                  </a:cubicBezTo>
                  <a:cubicBezTo>
                    <a:pt x="118" y="242"/>
                    <a:pt x="197" y="299"/>
                    <a:pt x="233" y="325"/>
                  </a:cubicBezTo>
                  <a:cubicBezTo>
                    <a:pt x="269" y="351"/>
                    <a:pt x="281" y="362"/>
                    <a:pt x="295" y="367"/>
                  </a:cubicBezTo>
                  <a:cubicBezTo>
                    <a:pt x="309" y="372"/>
                    <a:pt x="309" y="365"/>
                    <a:pt x="319" y="355"/>
                  </a:cubicBezTo>
                  <a:cubicBezTo>
                    <a:pt x="329" y="345"/>
                    <a:pt x="343" y="324"/>
                    <a:pt x="353" y="309"/>
                  </a:cubicBezTo>
                  <a:cubicBezTo>
                    <a:pt x="363" y="294"/>
                    <a:pt x="378" y="276"/>
                    <a:pt x="381" y="265"/>
                  </a:cubicBezTo>
                  <a:cubicBezTo>
                    <a:pt x="384" y="254"/>
                    <a:pt x="368" y="251"/>
                    <a:pt x="373" y="245"/>
                  </a:cubicBezTo>
                  <a:cubicBezTo>
                    <a:pt x="378" y="239"/>
                    <a:pt x="406" y="237"/>
                    <a:pt x="409" y="229"/>
                  </a:cubicBezTo>
                  <a:cubicBezTo>
                    <a:pt x="412" y="221"/>
                    <a:pt x="415" y="217"/>
                    <a:pt x="391" y="197"/>
                  </a:cubicBezTo>
                  <a:cubicBezTo>
                    <a:pt x="367" y="177"/>
                    <a:pt x="304" y="137"/>
                    <a:pt x="265" y="107"/>
                  </a:cubicBezTo>
                  <a:cubicBezTo>
                    <a:pt x="226" y="77"/>
                    <a:pt x="177" y="30"/>
                    <a:pt x="155" y="15"/>
                  </a:cubicBezTo>
                  <a:cubicBezTo>
                    <a:pt x="133" y="0"/>
                    <a:pt x="141" y="5"/>
                    <a:pt x="127" y="17"/>
                  </a:cubicBezTo>
                  <a:close/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2" name="Freeform 88"/>
            <p:cNvSpPr>
              <a:spLocks noChangeAspect="1"/>
            </p:cNvSpPr>
            <p:nvPr userDrawn="1"/>
          </p:nvSpPr>
          <p:spPr bwMode="auto">
            <a:xfrm>
              <a:off x="4549" y="3833"/>
              <a:ext cx="135" cy="206"/>
            </a:xfrm>
            <a:custGeom>
              <a:avLst/>
              <a:gdLst>
                <a:gd name="T0" fmla="*/ 104 w 222"/>
                <a:gd name="T1" fmla="*/ 0 h 341"/>
                <a:gd name="T2" fmla="*/ 157 w 222"/>
                <a:gd name="T3" fmla="*/ 112 h 341"/>
                <a:gd name="T4" fmla="*/ 204 w 222"/>
                <a:gd name="T5" fmla="*/ 171 h 341"/>
                <a:gd name="T6" fmla="*/ 52 w 222"/>
                <a:gd name="T7" fmla="*/ 336 h 341"/>
                <a:gd name="T8" fmla="*/ 0 w 222"/>
                <a:gd name="T9" fmla="*/ 20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41">
                  <a:moveTo>
                    <a:pt x="104" y="0"/>
                  </a:moveTo>
                  <a:cubicBezTo>
                    <a:pt x="113" y="19"/>
                    <a:pt x="140" y="84"/>
                    <a:pt x="157" y="112"/>
                  </a:cubicBezTo>
                  <a:cubicBezTo>
                    <a:pt x="174" y="140"/>
                    <a:pt x="222" y="134"/>
                    <a:pt x="204" y="171"/>
                  </a:cubicBezTo>
                  <a:cubicBezTo>
                    <a:pt x="186" y="208"/>
                    <a:pt x="86" y="331"/>
                    <a:pt x="52" y="336"/>
                  </a:cubicBezTo>
                  <a:cubicBezTo>
                    <a:pt x="18" y="341"/>
                    <a:pt x="11" y="228"/>
                    <a:pt x="0" y="200"/>
                  </a:cubicBezTo>
                </a:path>
              </a:pathLst>
            </a:custGeom>
            <a:solidFill>
              <a:srgbClr val="FFFFCC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3" name="Freeform 89"/>
            <p:cNvSpPr>
              <a:spLocks noChangeAspect="1"/>
            </p:cNvSpPr>
            <p:nvPr userDrawn="1"/>
          </p:nvSpPr>
          <p:spPr bwMode="auto">
            <a:xfrm>
              <a:off x="4394" y="3666"/>
              <a:ext cx="317" cy="433"/>
            </a:xfrm>
            <a:custGeom>
              <a:avLst/>
              <a:gdLst>
                <a:gd name="T0" fmla="*/ 292 w 317"/>
                <a:gd name="T1" fmla="*/ 42 h 433"/>
                <a:gd name="T2" fmla="*/ 312 w 317"/>
                <a:gd name="T3" fmla="*/ 91 h 433"/>
                <a:gd name="T4" fmla="*/ 314 w 317"/>
                <a:gd name="T5" fmla="*/ 135 h 433"/>
                <a:gd name="T6" fmla="*/ 290 w 317"/>
                <a:gd name="T7" fmla="*/ 167 h 433"/>
                <a:gd name="T8" fmla="*/ 285 w 317"/>
                <a:gd name="T9" fmla="*/ 210 h 433"/>
                <a:gd name="T10" fmla="*/ 303 w 317"/>
                <a:gd name="T11" fmla="*/ 302 h 433"/>
                <a:gd name="T12" fmla="*/ 312 w 317"/>
                <a:gd name="T13" fmla="*/ 357 h 433"/>
                <a:gd name="T14" fmla="*/ 285 w 317"/>
                <a:gd name="T15" fmla="*/ 403 h 433"/>
                <a:gd name="T16" fmla="*/ 185 w 317"/>
                <a:gd name="T17" fmla="*/ 430 h 433"/>
                <a:gd name="T18" fmla="*/ 77 w 317"/>
                <a:gd name="T19" fmla="*/ 421 h 433"/>
                <a:gd name="T20" fmla="*/ 23 w 317"/>
                <a:gd name="T21" fmla="*/ 384 h 433"/>
                <a:gd name="T22" fmla="*/ 4 w 317"/>
                <a:gd name="T23" fmla="*/ 302 h 433"/>
                <a:gd name="T24" fmla="*/ 50 w 317"/>
                <a:gd name="T25" fmla="*/ 192 h 433"/>
                <a:gd name="T26" fmla="*/ 104 w 317"/>
                <a:gd name="T27" fmla="*/ 55 h 433"/>
                <a:gd name="T28" fmla="*/ 155 w 317"/>
                <a:gd name="T29" fmla="*/ 14 h 433"/>
                <a:gd name="T30" fmla="*/ 204 w 317"/>
                <a:gd name="T31" fmla="*/ 1 h 433"/>
                <a:gd name="T32" fmla="*/ 257 w 317"/>
                <a:gd name="T33" fmla="*/ 10 h 433"/>
                <a:gd name="T34" fmla="*/ 292 w 317"/>
                <a:gd name="T35" fmla="*/ 4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" h="433">
                  <a:moveTo>
                    <a:pt x="292" y="42"/>
                  </a:moveTo>
                  <a:cubicBezTo>
                    <a:pt x="301" y="55"/>
                    <a:pt x="308" y="76"/>
                    <a:pt x="312" y="91"/>
                  </a:cubicBezTo>
                  <a:cubicBezTo>
                    <a:pt x="315" y="106"/>
                    <a:pt x="317" y="122"/>
                    <a:pt x="314" y="135"/>
                  </a:cubicBezTo>
                  <a:cubicBezTo>
                    <a:pt x="310" y="148"/>
                    <a:pt x="295" y="154"/>
                    <a:pt x="290" y="167"/>
                  </a:cubicBezTo>
                  <a:cubicBezTo>
                    <a:pt x="285" y="179"/>
                    <a:pt x="283" y="188"/>
                    <a:pt x="285" y="210"/>
                  </a:cubicBezTo>
                  <a:cubicBezTo>
                    <a:pt x="287" y="233"/>
                    <a:pt x="298" y="278"/>
                    <a:pt x="303" y="302"/>
                  </a:cubicBezTo>
                  <a:cubicBezTo>
                    <a:pt x="308" y="326"/>
                    <a:pt x="315" y="340"/>
                    <a:pt x="312" y="357"/>
                  </a:cubicBezTo>
                  <a:cubicBezTo>
                    <a:pt x="309" y="374"/>
                    <a:pt x="306" y="391"/>
                    <a:pt x="285" y="403"/>
                  </a:cubicBezTo>
                  <a:cubicBezTo>
                    <a:pt x="264" y="414"/>
                    <a:pt x="220" y="427"/>
                    <a:pt x="185" y="430"/>
                  </a:cubicBezTo>
                  <a:cubicBezTo>
                    <a:pt x="150" y="433"/>
                    <a:pt x="104" y="429"/>
                    <a:pt x="77" y="421"/>
                  </a:cubicBezTo>
                  <a:cubicBezTo>
                    <a:pt x="50" y="413"/>
                    <a:pt x="35" y="405"/>
                    <a:pt x="23" y="384"/>
                  </a:cubicBezTo>
                  <a:cubicBezTo>
                    <a:pt x="10" y="365"/>
                    <a:pt x="0" y="334"/>
                    <a:pt x="4" y="302"/>
                  </a:cubicBezTo>
                  <a:cubicBezTo>
                    <a:pt x="9" y="270"/>
                    <a:pt x="33" y="233"/>
                    <a:pt x="50" y="192"/>
                  </a:cubicBezTo>
                  <a:cubicBezTo>
                    <a:pt x="66" y="151"/>
                    <a:pt x="87" y="85"/>
                    <a:pt x="104" y="55"/>
                  </a:cubicBezTo>
                  <a:cubicBezTo>
                    <a:pt x="121" y="25"/>
                    <a:pt x="138" y="23"/>
                    <a:pt x="155" y="14"/>
                  </a:cubicBezTo>
                  <a:cubicBezTo>
                    <a:pt x="172" y="5"/>
                    <a:pt x="187" y="2"/>
                    <a:pt x="204" y="1"/>
                  </a:cubicBezTo>
                  <a:cubicBezTo>
                    <a:pt x="221" y="0"/>
                    <a:pt x="242" y="3"/>
                    <a:pt x="257" y="10"/>
                  </a:cubicBezTo>
                  <a:cubicBezTo>
                    <a:pt x="272" y="17"/>
                    <a:pt x="283" y="29"/>
                    <a:pt x="292" y="42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4" name="Freeform 90"/>
            <p:cNvSpPr>
              <a:spLocks noChangeAspect="1"/>
            </p:cNvSpPr>
            <p:nvPr userDrawn="1"/>
          </p:nvSpPr>
          <p:spPr bwMode="auto">
            <a:xfrm flipH="1">
              <a:off x="4524" y="3787"/>
              <a:ext cx="39" cy="29"/>
            </a:xfrm>
            <a:custGeom>
              <a:avLst/>
              <a:gdLst>
                <a:gd name="T0" fmla="*/ 9 w 79"/>
                <a:gd name="T1" fmla="*/ 5 h 58"/>
                <a:gd name="T2" fmla="*/ 69 w 79"/>
                <a:gd name="T3" fmla="*/ 11 h 58"/>
                <a:gd name="T4" fmla="*/ 69 w 79"/>
                <a:gd name="T5" fmla="*/ 53 h 58"/>
                <a:gd name="T6" fmla="*/ 15 w 79"/>
                <a:gd name="T7" fmla="*/ 41 h 58"/>
                <a:gd name="T8" fmla="*/ 9 w 79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9" y="5"/>
                  </a:moveTo>
                  <a:cubicBezTo>
                    <a:pt x="18" y="0"/>
                    <a:pt x="59" y="3"/>
                    <a:pt x="69" y="11"/>
                  </a:cubicBezTo>
                  <a:cubicBezTo>
                    <a:pt x="79" y="19"/>
                    <a:pt x="78" y="48"/>
                    <a:pt x="69" y="53"/>
                  </a:cubicBezTo>
                  <a:cubicBezTo>
                    <a:pt x="60" y="58"/>
                    <a:pt x="25" y="47"/>
                    <a:pt x="15" y="41"/>
                  </a:cubicBezTo>
                  <a:cubicBezTo>
                    <a:pt x="5" y="35"/>
                    <a:pt x="0" y="10"/>
                    <a:pt x="9" y="5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73AC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5" name="Freeform 91"/>
            <p:cNvSpPr>
              <a:spLocks noChangeAspect="1"/>
            </p:cNvSpPr>
            <p:nvPr userDrawn="1"/>
          </p:nvSpPr>
          <p:spPr bwMode="auto">
            <a:xfrm flipH="1">
              <a:off x="4589" y="3788"/>
              <a:ext cx="77" cy="18"/>
            </a:xfrm>
            <a:custGeom>
              <a:avLst/>
              <a:gdLst>
                <a:gd name="T0" fmla="*/ 0 w 210"/>
                <a:gd name="T1" fmla="*/ 0 h 50"/>
                <a:gd name="T2" fmla="*/ 30 w 210"/>
                <a:gd name="T3" fmla="*/ 39 h 50"/>
                <a:gd name="T4" fmla="*/ 66 w 210"/>
                <a:gd name="T5" fmla="*/ 45 h 50"/>
                <a:gd name="T6" fmla="*/ 102 w 210"/>
                <a:gd name="T7" fmla="*/ 15 h 50"/>
                <a:gd name="T8" fmla="*/ 156 w 210"/>
                <a:gd name="T9" fmla="*/ 48 h 50"/>
                <a:gd name="T10" fmla="*/ 210 w 210"/>
                <a:gd name="T11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50">
                  <a:moveTo>
                    <a:pt x="0" y="0"/>
                  </a:moveTo>
                  <a:cubicBezTo>
                    <a:pt x="5" y="6"/>
                    <a:pt x="19" y="32"/>
                    <a:pt x="30" y="39"/>
                  </a:cubicBezTo>
                  <a:cubicBezTo>
                    <a:pt x="41" y="46"/>
                    <a:pt x="54" y="49"/>
                    <a:pt x="66" y="45"/>
                  </a:cubicBezTo>
                  <a:cubicBezTo>
                    <a:pt x="78" y="41"/>
                    <a:pt x="87" y="14"/>
                    <a:pt x="102" y="15"/>
                  </a:cubicBezTo>
                  <a:cubicBezTo>
                    <a:pt x="117" y="16"/>
                    <a:pt x="138" y="46"/>
                    <a:pt x="156" y="48"/>
                  </a:cubicBezTo>
                  <a:cubicBezTo>
                    <a:pt x="174" y="50"/>
                    <a:pt x="191" y="36"/>
                    <a:pt x="210" y="2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6" name="Freeform 92"/>
            <p:cNvSpPr>
              <a:spLocks noChangeAspect="1"/>
            </p:cNvSpPr>
            <p:nvPr userDrawn="1"/>
          </p:nvSpPr>
          <p:spPr bwMode="auto">
            <a:xfrm flipH="1">
              <a:off x="4679" y="3781"/>
              <a:ext cx="24" cy="23"/>
            </a:xfrm>
            <a:custGeom>
              <a:avLst/>
              <a:gdLst>
                <a:gd name="T0" fmla="*/ 9 w 79"/>
                <a:gd name="T1" fmla="*/ 5 h 58"/>
                <a:gd name="T2" fmla="*/ 69 w 79"/>
                <a:gd name="T3" fmla="*/ 11 h 58"/>
                <a:gd name="T4" fmla="*/ 69 w 79"/>
                <a:gd name="T5" fmla="*/ 53 h 58"/>
                <a:gd name="T6" fmla="*/ 15 w 79"/>
                <a:gd name="T7" fmla="*/ 41 h 58"/>
                <a:gd name="T8" fmla="*/ 9 w 79"/>
                <a:gd name="T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58">
                  <a:moveTo>
                    <a:pt x="9" y="5"/>
                  </a:moveTo>
                  <a:cubicBezTo>
                    <a:pt x="18" y="0"/>
                    <a:pt x="59" y="3"/>
                    <a:pt x="69" y="11"/>
                  </a:cubicBezTo>
                  <a:cubicBezTo>
                    <a:pt x="79" y="19"/>
                    <a:pt x="78" y="48"/>
                    <a:pt x="69" y="53"/>
                  </a:cubicBezTo>
                  <a:cubicBezTo>
                    <a:pt x="60" y="58"/>
                    <a:pt x="25" y="47"/>
                    <a:pt x="15" y="41"/>
                  </a:cubicBezTo>
                  <a:cubicBezTo>
                    <a:pt x="5" y="35"/>
                    <a:pt x="0" y="10"/>
                    <a:pt x="9" y="5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73AC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auto">
            <a:xfrm>
              <a:off x="4468" y="3658"/>
              <a:ext cx="84" cy="77"/>
            </a:xfrm>
            <a:custGeom>
              <a:avLst/>
              <a:gdLst>
                <a:gd name="T0" fmla="*/ 84 w 84"/>
                <a:gd name="T1" fmla="*/ 30 h 77"/>
                <a:gd name="T2" fmla="*/ 67 w 84"/>
                <a:gd name="T3" fmla="*/ 5 h 77"/>
                <a:gd name="T4" fmla="*/ 39 w 84"/>
                <a:gd name="T5" fmla="*/ 0 h 77"/>
                <a:gd name="T6" fmla="*/ 17 w 84"/>
                <a:gd name="T7" fmla="*/ 6 h 77"/>
                <a:gd name="T8" fmla="*/ 3 w 84"/>
                <a:gd name="T9" fmla="*/ 26 h 77"/>
                <a:gd name="T10" fmla="*/ 3 w 84"/>
                <a:gd name="T11" fmla="*/ 54 h 77"/>
                <a:gd name="T12" fmla="*/ 19 w 84"/>
                <a:gd name="T13" fmla="*/ 76 h 77"/>
                <a:gd name="T14" fmla="*/ 65 w 84"/>
                <a:gd name="T15" fmla="*/ 60 h 77"/>
                <a:gd name="T16" fmla="*/ 84 w 84"/>
                <a:gd name="T1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7">
                  <a:moveTo>
                    <a:pt x="84" y="30"/>
                  </a:moveTo>
                  <a:cubicBezTo>
                    <a:pt x="84" y="21"/>
                    <a:pt x="75" y="10"/>
                    <a:pt x="67" y="5"/>
                  </a:cubicBezTo>
                  <a:cubicBezTo>
                    <a:pt x="59" y="0"/>
                    <a:pt x="47" y="0"/>
                    <a:pt x="39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11" y="10"/>
                    <a:pt x="5" y="18"/>
                    <a:pt x="3" y="26"/>
                  </a:cubicBezTo>
                  <a:cubicBezTo>
                    <a:pt x="1" y="34"/>
                    <a:pt x="0" y="46"/>
                    <a:pt x="3" y="54"/>
                  </a:cubicBezTo>
                  <a:cubicBezTo>
                    <a:pt x="6" y="62"/>
                    <a:pt x="9" y="75"/>
                    <a:pt x="19" y="76"/>
                  </a:cubicBezTo>
                  <a:cubicBezTo>
                    <a:pt x="29" y="77"/>
                    <a:pt x="54" y="68"/>
                    <a:pt x="65" y="60"/>
                  </a:cubicBezTo>
                  <a:cubicBezTo>
                    <a:pt x="76" y="52"/>
                    <a:pt x="80" y="36"/>
                    <a:pt x="84" y="3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8" name="Freeform 94"/>
            <p:cNvSpPr>
              <a:spLocks/>
            </p:cNvSpPr>
            <p:nvPr userDrawn="1"/>
          </p:nvSpPr>
          <p:spPr bwMode="auto">
            <a:xfrm>
              <a:off x="4654" y="3658"/>
              <a:ext cx="62" cy="64"/>
            </a:xfrm>
            <a:custGeom>
              <a:avLst/>
              <a:gdLst>
                <a:gd name="T0" fmla="*/ 52 w 62"/>
                <a:gd name="T1" fmla="*/ 8 h 64"/>
                <a:gd name="T2" fmla="*/ 32 w 62"/>
                <a:gd name="T3" fmla="*/ 1 h 64"/>
                <a:gd name="T4" fmla="*/ 16 w 62"/>
                <a:gd name="T5" fmla="*/ 4 h 64"/>
                <a:gd name="T6" fmla="*/ 1 w 62"/>
                <a:gd name="T7" fmla="*/ 16 h 64"/>
                <a:gd name="T8" fmla="*/ 21 w 62"/>
                <a:gd name="T9" fmla="*/ 30 h 64"/>
                <a:gd name="T10" fmla="*/ 46 w 62"/>
                <a:gd name="T11" fmla="*/ 61 h 64"/>
                <a:gd name="T12" fmla="*/ 59 w 62"/>
                <a:gd name="T13" fmla="*/ 46 h 64"/>
                <a:gd name="T14" fmla="*/ 61 w 62"/>
                <a:gd name="T15" fmla="*/ 28 h 64"/>
                <a:gd name="T16" fmla="*/ 52 w 62"/>
                <a:gd name="T17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2" y="8"/>
                  </a:moveTo>
                  <a:cubicBezTo>
                    <a:pt x="47" y="4"/>
                    <a:pt x="38" y="2"/>
                    <a:pt x="32" y="1"/>
                  </a:cubicBezTo>
                  <a:cubicBezTo>
                    <a:pt x="26" y="0"/>
                    <a:pt x="21" y="2"/>
                    <a:pt x="16" y="4"/>
                  </a:cubicBezTo>
                  <a:cubicBezTo>
                    <a:pt x="11" y="6"/>
                    <a:pt x="0" y="12"/>
                    <a:pt x="1" y="16"/>
                  </a:cubicBezTo>
                  <a:cubicBezTo>
                    <a:pt x="2" y="20"/>
                    <a:pt x="14" y="23"/>
                    <a:pt x="21" y="30"/>
                  </a:cubicBezTo>
                  <a:cubicBezTo>
                    <a:pt x="28" y="37"/>
                    <a:pt x="40" y="58"/>
                    <a:pt x="46" y="61"/>
                  </a:cubicBezTo>
                  <a:cubicBezTo>
                    <a:pt x="52" y="64"/>
                    <a:pt x="57" y="51"/>
                    <a:pt x="59" y="46"/>
                  </a:cubicBezTo>
                  <a:cubicBezTo>
                    <a:pt x="61" y="41"/>
                    <a:pt x="62" y="34"/>
                    <a:pt x="61" y="28"/>
                  </a:cubicBezTo>
                  <a:cubicBezTo>
                    <a:pt x="60" y="22"/>
                    <a:pt x="54" y="12"/>
                    <a:pt x="52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9" name="Freeform 95"/>
            <p:cNvSpPr>
              <a:spLocks noChangeAspect="1"/>
            </p:cNvSpPr>
            <p:nvPr userDrawn="1"/>
          </p:nvSpPr>
          <p:spPr bwMode="auto">
            <a:xfrm>
              <a:off x="4506" y="3717"/>
              <a:ext cx="82" cy="71"/>
            </a:xfrm>
            <a:custGeom>
              <a:avLst/>
              <a:gdLst>
                <a:gd name="T0" fmla="*/ 73 w 73"/>
                <a:gd name="T1" fmla="*/ 17 h 63"/>
                <a:gd name="T2" fmla="*/ 53 w 73"/>
                <a:gd name="T3" fmla="*/ 1 h 63"/>
                <a:gd name="T4" fmla="*/ 15 w 73"/>
                <a:gd name="T5" fmla="*/ 9 h 63"/>
                <a:gd name="T6" fmla="*/ 1 w 73"/>
                <a:gd name="T7" fmla="*/ 39 h 63"/>
                <a:gd name="T8" fmla="*/ 19 w 73"/>
                <a:gd name="T9" fmla="*/ 61 h 63"/>
                <a:gd name="T10" fmla="*/ 56 w 73"/>
                <a:gd name="T11" fmla="*/ 50 h 63"/>
                <a:gd name="T12" fmla="*/ 73 w 73"/>
                <a:gd name="T1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63">
                  <a:moveTo>
                    <a:pt x="73" y="17"/>
                  </a:moveTo>
                  <a:cubicBezTo>
                    <a:pt x="73" y="9"/>
                    <a:pt x="63" y="2"/>
                    <a:pt x="53" y="1"/>
                  </a:cubicBezTo>
                  <a:cubicBezTo>
                    <a:pt x="43" y="0"/>
                    <a:pt x="24" y="3"/>
                    <a:pt x="15" y="9"/>
                  </a:cubicBezTo>
                  <a:cubicBezTo>
                    <a:pt x="6" y="15"/>
                    <a:pt x="0" y="30"/>
                    <a:pt x="1" y="39"/>
                  </a:cubicBezTo>
                  <a:cubicBezTo>
                    <a:pt x="2" y="48"/>
                    <a:pt x="10" y="59"/>
                    <a:pt x="19" y="61"/>
                  </a:cubicBezTo>
                  <a:cubicBezTo>
                    <a:pt x="28" y="63"/>
                    <a:pt x="47" y="57"/>
                    <a:pt x="56" y="50"/>
                  </a:cubicBezTo>
                  <a:cubicBezTo>
                    <a:pt x="65" y="43"/>
                    <a:pt x="73" y="25"/>
                    <a:pt x="73" y="1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0" name="Oval 96"/>
            <p:cNvSpPr>
              <a:spLocks noChangeAspect="1" noChangeArrowheads="1"/>
            </p:cNvSpPr>
            <p:nvPr userDrawn="1"/>
          </p:nvSpPr>
          <p:spPr bwMode="auto">
            <a:xfrm flipH="1">
              <a:off x="4554" y="3738"/>
              <a:ext cx="13" cy="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Freeform 97"/>
            <p:cNvSpPr>
              <a:spLocks noChangeAspect="1"/>
            </p:cNvSpPr>
            <p:nvPr userDrawn="1"/>
          </p:nvSpPr>
          <p:spPr bwMode="auto">
            <a:xfrm>
              <a:off x="4648" y="3718"/>
              <a:ext cx="72" cy="69"/>
            </a:xfrm>
            <a:custGeom>
              <a:avLst/>
              <a:gdLst>
                <a:gd name="T0" fmla="*/ 1 w 72"/>
                <a:gd name="T1" fmla="*/ 25 h 69"/>
                <a:gd name="T2" fmla="*/ 23 w 72"/>
                <a:gd name="T3" fmla="*/ 2 h 69"/>
                <a:gd name="T4" fmla="*/ 44 w 72"/>
                <a:gd name="T5" fmla="*/ 11 h 69"/>
                <a:gd name="T6" fmla="*/ 64 w 72"/>
                <a:gd name="T7" fmla="*/ 47 h 69"/>
                <a:gd name="T8" fmla="*/ 64 w 72"/>
                <a:gd name="T9" fmla="*/ 68 h 69"/>
                <a:gd name="T10" fmla="*/ 18 w 72"/>
                <a:gd name="T11" fmla="*/ 56 h 69"/>
                <a:gd name="T12" fmla="*/ 1 w 72"/>
                <a:gd name="T1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69">
                  <a:moveTo>
                    <a:pt x="1" y="25"/>
                  </a:moveTo>
                  <a:cubicBezTo>
                    <a:pt x="2" y="16"/>
                    <a:pt x="17" y="4"/>
                    <a:pt x="23" y="2"/>
                  </a:cubicBezTo>
                  <a:cubicBezTo>
                    <a:pt x="30" y="0"/>
                    <a:pt x="37" y="3"/>
                    <a:pt x="44" y="11"/>
                  </a:cubicBezTo>
                  <a:cubicBezTo>
                    <a:pt x="50" y="19"/>
                    <a:pt x="61" y="38"/>
                    <a:pt x="64" y="47"/>
                  </a:cubicBezTo>
                  <a:cubicBezTo>
                    <a:pt x="67" y="56"/>
                    <a:pt x="72" y="67"/>
                    <a:pt x="64" y="68"/>
                  </a:cubicBezTo>
                  <a:cubicBezTo>
                    <a:pt x="56" y="69"/>
                    <a:pt x="29" y="63"/>
                    <a:pt x="18" y="56"/>
                  </a:cubicBezTo>
                  <a:cubicBezTo>
                    <a:pt x="7" y="49"/>
                    <a:pt x="0" y="34"/>
                    <a:pt x="1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2" name="Oval 98"/>
            <p:cNvSpPr>
              <a:spLocks noChangeAspect="1" noChangeArrowheads="1"/>
            </p:cNvSpPr>
            <p:nvPr userDrawn="1"/>
          </p:nvSpPr>
          <p:spPr bwMode="auto">
            <a:xfrm flipH="1">
              <a:off x="4673" y="3739"/>
              <a:ext cx="14" cy="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3" name="Freeform 99"/>
            <p:cNvSpPr>
              <a:spLocks/>
            </p:cNvSpPr>
            <p:nvPr userDrawn="1"/>
          </p:nvSpPr>
          <p:spPr bwMode="auto">
            <a:xfrm>
              <a:off x="4614" y="3771"/>
              <a:ext cx="26" cy="26"/>
            </a:xfrm>
            <a:custGeom>
              <a:avLst/>
              <a:gdLst>
                <a:gd name="T0" fmla="*/ 13 w 26"/>
                <a:gd name="T1" fmla="*/ 1 h 26"/>
                <a:gd name="T2" fmla="*/ 25 w 26"/>
                <a:gd name="T3" fmla="*/ 5 h 26"/>
                <a:gd name="T4" fmla="*/ 21 w 26"/>
                <a:gd name="T5" fmla="*/ 25 h 26"/>
                <a:gd name="T6" fmla="*/ 1 w 26"/>
                <a:gd name="T7" fmla="*/ 9 h 26"/>
                <a:gd name="T8" fmla="*/ 13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1"/>
                  </a:moveTo>
                  <a:cubicBezTo>
                    <a:pt x="17" y="0"/>
                    <a:pt x="24" y="1"/>
                    <a:pt x="25" y="5"/>
                  </a:cubicBezTo>
                  <a:cubicBezTo>
                    <a:pt x="26" y="9"/>
                    <a:pt x="25" y="24"/>
                    <a:pt x="21" y="25"/>
                  </a:cubicBezTo>
                  <a:cubicBezTo>
                    <a:pt x="17" y="26"/>
                    <a:pt x="2" y="13"/>
                    <a:pt x="1" y="9"/>
                  </a:cubicBezTo>
                  <a:cubicBezTo>
                    <a:pt x="0" y="5"/>
                    <a:pt x="1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4" name="Freeform 100"/>
            <p:cNvSpPr>
              <a:spLocks/>
            </p:cNvSpPr>
            <p:nvPr userDrawn="1"/>
          </p:nvSpPr>
          <p:spPr bwMode="auto">
            <a:xfrm>
              <a:off x="4461" y="4035"/>
              <a:ext cx="136" cy="103"/>
            </a:xfrm>
            <a:custGeom>
              <a:avLst/>
              <a:gdLst>
                <a:gd name="T0" fmla="*/ 31 w 136"/>
                <a:gd name="T1" fmla="*/ 1 h 103"/>
                <a:gd name="T2" fmla="*/ 65 w 136"/>
                <a:gd name="T3" fmla="*/ 7 h 103"/>
                <a:gd name="T4" fmla="*/ 124 w 136"/>
                <a:gd name="T5" fmla="*/ 41 h 103"/>
                <a:gd name="T6" fmla="*/ 133 w 136"/>
                <a:gd name="T7" fmla="*/ 69 h 103"/>
                <a:gd name="T8" fmla="*/ 118 w 136"/>
                <a:gd name="T9" fmla="*/ 95 h 103"/>
                <a:gd name="T10" fmla="*/ 72 w 136"/>
                <a:gd name="T11" fmla="*/ 99 h 103"/>
                <a:gd name="T12" fmla="*/ 30 w 136"/>
                <a:gd name="T13" fmla="*/ 73 h 103"/>
                <a:gd name="T14" fmla="*/ 4 w 136"/>
                <a:gd name="T15" fmla="*/ 40 h 103"/>
                <a:gd name="T16" fmla="*/ 10 w 136"/>
                <a:gd name="T17" fmla="*/ 11 h 103"/>
                <a:gd name="T18" fmla="*/ 31 w 136"/>
                <a:gd name="T1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03">
                  <a:moveTo>
                    <a:pt x="31" y="1"/>
                  </a:moveTo>
                  <a:cubicBezTo>
                    <a:pt x="41" y="3"/>
                    <a:pt x="50" y="0"/>
                    <a:pt x="65" y="7"/>
                  </a:cubicBezTo>
                  <a:cubicBezTo>
                    <a:pt x="81" y="14"/>
                    <a:pt x="113" y="31"/>
                    <a:pt x="124" y="41"/>
                  </a:cubicBezTo>
                  <a:cubicBezTo>
                    <a:pt x="136" y="51"/>
                    <a:pt x="134" y="60"/>
                    <a:pt x="133" y="69"/>
                  </a:cubicBezTo>
                  <a:cubicBezTo>
                    <a:pt x="132" y="78"/>
                    <a:pt x="128" y="90"/>
                    <a:pt x="118" y="95"/>
                  </a:cubicBezTo>
                  <a:cubicBezTo>
                    <a:pt x="108" y="100"/>
                    <a:pt x="87" y="103"/>
                    <a:pt x="72" y="99"/>
                  </a:cubicBezTo>
                  <a:cubicBezTo>
                    <a:pt x="57" y="95"/>
                    <a:pt x="41" y="83"/>
                    <a:pt x="30" y="73"/>
                  </a:cubicBezTo>
                  <a:cubicBezTo>
                    <a:pt x="18" y="63"/>
                    <a:pt x="7" y="50"/>
                    <a:pt x="4" y="40"/>
                  </a:cubicBezTo>
                  <a:cubicBezTo>
                    <a:pt x="0" y="30"/>
                    <a:pt x="5" y="17"/>
                    <a:pt x="10" y="11"/>
                  </a:cubicBezTo>
                  <a:cubicBezTo>
                    <a:pt x="14" y="5"/>
                    <a:pt x="27" y="3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5" name="Freeform 101"/>
            <p:cNvSpPr>
              <a:spLocks/>
            </p:cNvSpPr>
            <p:nvPr userDrawn="1"/>
          </p:nvSpPr>
          <p:spPr bwMode="auto">
            <a:xfrm>
              <a:off x="4629" y="4023"/>
              <a:ext cx="93" cy="95"/>
            </a:xfrm>
            <a:custGeom>
              <a:avLst/>
              <a:gdLst>
                <a:gd name="T0" fmla="*/ 38 w 93"/>
                <a:gd name="T1" fmla="*/ 5 h 95"/>
                <a:gd name="T2" fmla="*/ 16 w 93"/>
                <a:gd name="T3" fmla="*/ 29 h 95"/>
                <a:gd name="T4" fmla="*/ 3 w 93"/>
                <a:gd name="T5" fmla="*/ 66 h 95"/>
                <a:gd name="T6" fmla="*/ 32 w 93"/>
                <a:gd name="T7" fmla="*/ 91 h 95"/>
                <a:gd name="T8" fmla="*/ 72 w 93"/>
                <a:gd name="T9" fmla="*/ 91 h 95"/>
                <a:gd name="T10" fmla="*/ 86 w 93"/>
                <a:gd name="T11" fmla="*/ 71 h 95"/>
                <a:gd name="T12" fmla="*/ 90 w 93"/>
                <a:gd name="T13" fmla="*/ 33 h 95"/>
                <a:gd name="T14" fmla="*/ 70 w 93"/>
                <a:gd name="T15" fmla="*/ 5 h 95"/>
                <a:gd name="T16" fmla="*/ 38 w 93"/>
                <a:gd name="T17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5">
                  <a:moveTo>
                    <a:pt x="38" y="5"/>
                  </a:moveTo>
                  <a:cubicBezTo>
                    <a:pt x="29" y="9"/>
                    <a:pt x="22" y="19"/>
                    <a:pt x="16" y="29"/>
                  </a:cubicBezTo>
                  <a:cubicBezTo>
                    <a:pt x="10" y="39"/>
                    <a:pt x="0" y="56"/>
                    <a:pt x="3" y="66"/>
                  </a:cubicBezTo>
                  <a:cubicBezTo>
                    <a:pt x="6" y="76"/>
                    <a:pt x="21" y="87"/>
                    <a:pt x="32" y="91"/>
                  </a:cubicBezTo>
                  <a:cubicBezTo>
                    <a:pt x="43" y="95"/>
                    <a:pt x="63" y="94"/>
                    <a:pt x="72" y="91"/>
                  </a:cubicBezTo>
                  <a:cubicBezTo>
                    <a:pt x="81" y="88"/>
                    <a:pt x="83" y="81"/>
                    <a:pt x="86" y="71"/>
                  </a:cubicBezTo>
                  <a:cubicBezTo>
                    <a:pt x="89" y="61"/>
                    <a:pt x="93" y="44"/>
                    <a:pt x="90" y="33"/>
                  </a:cubicBezTo>
                  <a:cubicBezTo>
                    <a:pt x="87" y="22"/>
                    <a:pt x="79" y="10"/>
                    <a:pt x="70" y="5"/>
                  </a:cubicBezTo>
                  <a:cubicBezTo>
                    <a:pt x="61" y="0"/>
                    <a:pt x="47" y="1"/>
                    <a:pt x="38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6" name="Freeform 102"/>
            <p:cNvSpPr>
              <a:spLocks/>
            </p:cNvSpPr>
            <p:nvPr userDrawn="1"/>
          </p:nvSpPr>
          <p:spPr bwMode="auto">
            <a:xfrm>
              <a:off x="4446" y="3823"/>
              <a:ext cx="239" cy="87"/>
            </a:xfrm>
            <a:custGeom>
              <a:avLst/>
              <a:gdLst>
                <a:gd name="T0" fmla="*/ 3 w 239"/>
                <a:gd name="T1" fmla="*/ 11 h 87"/>
                <a:gd name="T2" fmla="*/ 23 w 239"/>
                <a:gd name="T3" fmla="*/ 1 h 87"/>
                <a:gd name="T4" fmla="*/ 45 w 239"/>
                <a:gd name="T5" fmla="*/ 15 h 87"/>
                <a:gd name="T6" fmla="*/ 94 w 239"/>
                <a:gd name="T7" fmla="*/ 34 h 87"/>
                <a:gd name="T8" fmla="*/ 157 w 239"/>
                <a:gd name="T9" fmla="*/ 47 h 87"/>
                <a:gd name="T10" fmla="*/ 207 w 239"/>
                <a:gd name="T11" fmla="*/ 47 h 87"/>
                <a:gd name="T12" fmla="*/ 233 w 239"/>
                <a:gd name="T13" fmla="*/ 39 h 87"/>
                <a:gd name="T14" fmla="*/ 235 w 239"/>
                <a:gd name="T15" fmla="*/ 63 h 87"/>
                <a:gd name="T16" fmla="*/ 209 w 239"/>
                <a:gd name="T17" fmla="*/ 69 h 87"/>
                <a:gd name="T18" fmla="*/ 179 w 239"/>
                <a:gd name="T19" fmla="*/ 75 h 87"/>
                <a:gd name="T20" fmla="*/ 131 w 239"/>
                <a:gd name="T21" fmla="*/ 75 h 87"/>
                <a:gd name="T22" fmla="*/ 75 w 239"/>
                <a:gd name="T23" fmla="*/ 81 h 87"/>
                <a:gd name="T24" fmla="*/ 31 w 239"/>
                <a:gd name="T25" fmla="*/ 83 h 87"/>
                <a:gd name="T26" fmla="*/ 17 w 239"/>
                <a:gd name="T27" fmla="*/ 57 h 87"/>
                <a:gd name="T28" fmla="*/ 5 w 239"/>
                <a:gd name="T29" fmla="*/ 39 h 87"/>
                <a:gd name="T30" fmla="*/ 3 w 239"/>
                <a:gd name="T31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87">
                  <a:moveTo>
                    <a:pt x="3" y="11"/>
                  </a:moveTo>
                  <a:cubicBezTo>
                    <a:pt x="6" y="5"/>
                    <a:pt x="16" y="0"/>
                    <a:pt x="23" y="1"/>
                  </a:cubicBezTo>
                  <a:cubicBezTo>
                    <a:pt x="30" y="2"/>
                    <a:pt x="33" y="10"/>
                    <a:pt x="45" y="15"/>
                  </a:cubicBezTo>
                  <a:cubicBezTo>
                    <a:pt x="57" y="20"/>
                    <a:pt x="75" y="29"/>
                    <a:pt x="94" y="34"/>
                  </a:cubicBezTo>
                  <a:cubicBezTo>
                    <a:pt x="113" y="39"/>
                    <a:pt x="138" y="45"/>
                    <a:pt x="157" y="47"/>
                  </a:cubicBezTo>
                  <a:cubicBezTo>
                    <a:pt x="176" y="49"/>
                    <a:pt x="194" y="48"/>
                    <a:pt x="207" y="47"/>
                  </a:cubicBezTo>
                  <a:cubicBezTo>
                    <a:pt x="220" y="46"/>
                    <a:pt x="228" y="36"/>
                    <a:pt x="233" y="39"/>
                  </a:cubicBezTo>
                  <a:cubicBezTo>
                    <a:pt x="238" y="42"/>
                    <a:pt x="239" y="58"/>
                    <a:pt x="235" y="63"/>
                  </a:cubicBezTo>
                  <a:cubicBezTo>
                    <a:pt x="231" y="68"/>
                    <a:pt x="218" y="67"/>
                    <a:pt x="209" y="69"/>
                  </a:cubicBezTo>
                  <a:cubicBezTo>
                    <a:pt x="200" y="71"/>
                    <a:pt x="192" y="74"/>
                    <a:pt x="179" y="75"/>
                  </a:cubicBezTo>
                  <a:cubicBezTo>
                    <a:pt x="166" y="76"/>
                    <a:pt x="148" y="74"/>
                    <a:pt x="131" y="75"/>
                  </a:cubicBezTo>
                  <a:cubicBezTo>
                    <a:pt x="114" y="76"/>
                    <a:pt x="92" y="80"/>
                    <a:pt x="75" y="81"/>
                  </a:cubicBezTo>
                  <a:cubicBezTo>
                    <a:pt x="58" y="82"/>
                    <a:pt x="40" y="87"/>
                    <a:pt x="31" y="83"/>
                  </a:cubicBezTo>
                  <a:cubicBezTo>
                    <a:pt x="22" y="79"/>
                    <a:pt x="21" y="64"/>
                    <a:pt x="17" y="57"/>
                  </a:cubicBezTo>
                  <a:cubicBezTo>
                    <a:pt x="13" y="50"/>
                    <a:pt x="7" y="47"/>
                    <a:pt x="5" y="39"/>
                  </a:cubicBezTo>
                  <a:cubicBezTo>
                    <a:pt x="3" y="31"/>
                    <a:pt x="0" y="17"/>
                    <a:pt x="3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" name="Freeform 103"/>
            <p:cNvSpPr>
              <a:spLocks/>
            </p:cNvSpPr>
            <p:nvPr userDrawn="1"/>
          </p:nvSpPr>
          <p:spPr bwMode="auto">
            <a:xfrm>
              <a:off x="4467" y="3857"/>
              <a:ext cx="131" cy="115"/>
            </a:xfrm>
            <a:custGeom>
              <a:avLst/>
              <a:gdLst>
                <a:gd name="T0" fmla="*/ 50 w 131"/>
                <a:gd name="T1" fmla="*/ 5 h 115"/>
                <a:gd name="T2" fmla="*/ 79 w 131"/>
                <a:gd name="T3" fmla="*/ 28 h 115"/>
                <a:gd name="T4" fmla="*/ 119 w 131"/>
                <a:gd name="T5" fmla="*/ 62 h 115"/>
                <a:gd name="T6" fmla="*/ 125 w 131"/>
                <a:gd name="T7" fmla="*/ 104 h 115"/>
                <a:gd name="T8" fmla="*/ 85 w 131"/>
                <a:gd name="T9" fmla="*/ 112 h 115"/>
                <a:gd name="T10" fmla="*/ 43 w 131"/>
                <a:gd name="T11" fmla="*/ 88 h 115"/>
                <a:gd name="T12" fmla="*/ 13 w 131"/>
                <a:gd name="T13" fmla="*/ 62 h 115"/>
                <a:gd name="T14" fmla="*/ 1 w 131"/>
                <a:gd name="T15" fmla="*/ 20 h 115"/>
                <a:gd name="T16" fmla="*/ 21 w 131"/>
                <a:gd name="T17" fmla="*/ 2 h 115"/>
                <a:gd name="T18" fmla="*/ 50 w 131"/>
                <a:gd name="T19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1" h="115">
                  <a:moveTo>
                    <a:pt x="50" y="5"/>
                  </a:moveTo>
                  <a:cubicBezTo>
                    <a:pt x="62" y="9"/>
                    <a:pt x="67" y="18"/>
                    <a:pt x="79" y="28"/>
                  </a:cubicBezTo>
                  <a:cubicBezTo>
                    <a:pt x="91" y="38"/>
                    <a:pt x="111" y="49"/>
                    <a:pt x="119" y="62"/>
                  </a:cubicBezTo>
                  <a:cubicBezTo>
                    <a:pt x="127" y="75"/>
                    <a:pt x="131" y="96"/>
                    <a:pt x="125" y="104"/>
                  </a:cubicBezTo>
                  <a:cubicBezTo>
                    <a:pt x="119" y="112"/>
                    <a:pt x="99" y="115"/>
                    <a:pt x="85" y="112"/>
                  </a:cubicBezTo>
                  <a:cubicBezTo>
                    <a:pt x="71" y="109"/>
                    <a:pt x="55" y="96"/>
                    <a:pt x="43" y="88"/>
                  </a:cubicBezTo>
                  <a:cubicBezTo>
                    <a:pt x="31" y="80"/>
                    <a:pt x="20" y="73"/>
                    <a:pt x="13" y="62"/>
                  </a:cubicBezTo>
                  <a:cubicBezTo>
                    <a:pt x="6" y="51"/>
                    <a:pt x="0" y="30"/>
                    <a:pt x="1" y="20"/>
                  </a:cubicBezTo>
                  <a:cubicBezTo>
                    <a:pt x="2" y="10"/>
                    <a:pt x="13" y="4"/>
                    <a:pt x="21" y="2"/>
                  </a:cubicBezTo>
                  <a:cubicBezTo>
                    <a:pt x="29" y="0"/>
                    <a:pt x="44" y="4"/>
                    <a:pt x="50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8" name="Freeform 104"/>
            <p:cNvSpPr>
              <a:spLocks/>
            </p:cNvSpPr>
            <p:nvPr userDrawn="1"/>
          </p:nvSpPr>
          <p:spPr bwMode="auto">
            <a:xfrm>
              <a:off x="4611" y="3794"/>
              <a:ext cx="157" cy="184"/>
            </a:xfrm>
            <a:custGeom>
              <a:avLst/>
              <a:gdLst>
                <a:gd name="T0" fmla="*/ 139 w 157"/>
                <a:gd name="T1" fmla="*/ 0 h 184"/>
                <a:gd name="T2" fmla="*/ 107 w 157"/>
                <a:gd name="T3" fmla="*/ 38 h 184"/>
                <a:gd name="T4" fmla="*/ 15 w 157"/>
                <a:gd name="T5" fmla="*/ 156 h 184"/>
                <a:gd name="T6" fmla="*/ 15 w 157"/>
                <a:gd name="T7" fmla="*/ 178 h 184"/>
                <a:gd name="T8" fmla="*/ 39 w 157"/>
                <a:gd name="T9" fmla="*/ 156 h 184"/>
                <a:gd name="T10" fmla="*/ 157 w 157"/>
                <a:gd name="T11" fmla="*/ 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84">
                  <a:moveTo>
                    <a:pt x="139" y="0"/>
                  </a:moveTo>
                  <a:cubicBezTo>
                    <a:pt x="133" y="7"/>
                    <a:pt x="128" y="12"/>
                    <a:pt x="107" y="38"/>
                  </a:cubicBezTo>
                  <a:cubicBezTo>
                    <a:pt x="86" y="64"/>
                    <a:pt x="30" y="133"/>
                    <a:pt x="15" y="156"/>
                  </a:cubicBezTo>
                  <a:cubicBezTo>
                    <a:pt x="0" y="179"/>
                    <a:pt x="11" y="178"/>
                    <a:pt x="15" y="178"/>
                  </a:cubicBezTo>
                  <a:cubicBezTo>
                    <a:pt x="19" y="178"/>
                    <a:pt x="15" y="184"/>
                    <a:pt x="39" y="156"/>
                  </a:cubicBezTo>
                  <a:cubicBezTo>
                    <a:pt x="63" y="128"/>
                    <a:pt x="133" y="42"/>
                    <a:pt x="157" y="12"/>
                  </a:cubicBezTo>
                </a:path>
              </a:pathLst>
            </a:custGeom>
            <a:solidFill>
              <a:srgbClr val="DCC18C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9" name="Freeform 105"/>
            <p:cNvSpPr>
              <a:spLocks/>
            </p:cNvSpPr>
            <p:nvPr userDrawn="1"/>
          </p:nvSpPr>
          <p:spPr bwMode="auto">
            <a:xfrm>
              <a:off x="4636" y="3875"/>
              <a:ext cx="67" cy="80"/>
            </a:xfrm>
            <a:custGeom>
              <a:avLst/>
              <a:gdLst>
                <a:gd name="T0" fmla="*/ 37 w 67"/>
                <a:gd name="T1" fmla="*/ 1 h 80"/>
                <a:gd name="T2" fmla="*/ 17 w 67"/>
                <a:gd name="T3" fmla="*/ 21 h 80"/>
                <a:gd name="T4" fmla="*/ 1 w 67"/>
                <a:gd name="T5" fmla="*/ 54 h 80"/>
                <a:gd name="T6" fmla="*/ 9 w 67"/>
                <a:gd name="T7" fmla="*/ 75 h 80"/>
                <a:gd name="T8" fmla="*/ 30 w 67"/>
                <a:gd name="T9" fmla="*/ 79 h 80"/>
                <a:gd name="T10" fmla="*/ 59 w 67"/>
                <a:gd name="T11" fmla="*/ 67 h 80"/>
                <a:gd name="T12" fmla="*/ 63 w 67"/>
                <a:gd name="T13" fmla="*/ 27 h 80"/>
                <a:gd name="T14" fmla="*/ 37 w 67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0">
                  <a:moveTo>
                    <a:pt x="37" y="1"/>
                  </a:moveTo>
                  <a:cubicBezTo>
                    <a:pt x="29" y="0"/>
                    <a:pt x="23" y="12"/>
                    <a:pt x="17" y="21"/>
                  </a:cubicBezTo>
                  <a:cubicBezTo>
                    <a:pt x="11" y="30"/>
                    <a:pt x="2" y="45"/>
                    <a:pt x="1" y="54"/>
                  </a:cubicBezTo>
                  <a:cubicBezTo>
                    <a:pt x="0" y="63"/>
                    <a:pt x="4" y="71"/>
                    <a:pt x="9" y="75"/>
                  </a:cubicBezTo>
                  <a:cubicBezTo>
                    <a:pt x="14" y="79"/>
                    <a:pt x="22" y="80"/>
                    <a:pt x="30" y="79"/>
                  </a:cubicBezTo>
                  <a:cubicBezTo>
                    <a:pt x="38" y="78"/>
                    <a:pt x="53" y="76"/>
                    <a:pt x="59" y="67"/>
                  </a:cubicBezTo>
                  <a:cubicBezTo>
                    <a:pt x="65" y="58"/>
                    <a:pt x="67" y="38"/>
                    <a:pt x="63" y="27"/>
                  </a:cubicBezTo>
                  <a:cubicBezTo>
                    <a:pt x="59" y="16"/>
                    <a:pt x="45" y="4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55" name="Freeform 31"/>
          <p:cNvSpPr>
            <a:spLocks/>
          </p:cNvSpPr>
          <p:nvPr/>
        </p:nvSpPr>
        <p:spPr bwMode="auto">
          <a:xfrm>
            <a:off x="1476375" y="1449388"/>
            <a:ext cx="6911975" cy="180975"/>
          </a:xfrm>
          <a:custGeom>
            <a:avLst/>
            <a:gdLst>
              <a:gd name="T0" fmla="*/ 0 w 4354"/>
              <a:gd name="T1" fmla="*/ 65 h 114"/>
              <a:gd name="T2" fmla="*/ 781 w 4354"/>
              <a:gd name="T3" fmla="*/ 0 h 114"/>
              <a:gd name="T4" fmla="*/ 1360 w 4354"/>
              <a:gd name="T5" fmla="*/ 65 h 114"/>
              <a:gd name="T6" fmla="*/ 1782 w 4354"/>
              <a:gd name="T7" fmla="*/ 67 h 114"/>
              <a:gd name="T8" fmla="*/ 2177 w 4354"/>
              <a:gd name="T9" fmla="*/ 111 h 114"/>
              <a:gd name="T10" fmla="*/ 2794 w 4354"/>
              <a:gd name="T11" fmla="*/ 84 h 114"/>
              <a:gd name="T12" fmla="*/ 3275 w 4354"/>
              <a:gd name="T13" fmla="*/ 22 h 114"/>
              <a:gd name="T14" fmla="*/ 3900 w 4354"/>
              <a:gd name="T15" fmla="*/ 20 h 114"/>
              <a:gd name="T16" fmla="*/ 4354 w 4354"/>
              <a:gd name="T17" fmla="*/ 6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54" h="114">
                <a:moveTo>
                  <a:pt x="0" y="65"/>
                </a:moveTo>
                <a:cubicBezTo>
                  <a:pt x="130" y="54"/>
                  <a:pt x="554" y="0"/>
                  <a:pt x="781" y="0"/>
                </a:cubicBezTo>
                <a:cubicBezTo>
                  <a:pt x="1008" y="0"/>
                  <a:pt x="1193" y="54"/>
                  <a:pt x="1360" y="65"/>
                </a:cubicBezTo>
                <a:cubicBezTo>
                  <a:pt x="1527" y="76"/>
                  <a:pt x="1646" y="59"/>
                  <a:pt x="1782" y="67"/>
                </a:cubicBezTo>
                <a:cubicBezTo>
                  <a:pt x="1918" y="75"/>
                  <a:pt x="2008" y="108"/>
                  <a:pt x="2177" y="111"/>
                </a:cubicBezTo>
                <a:cubicBezTo>
                  <a:pt x="2346" y="114"/>
                  <a:pt x="2611" y="99"/>
                  <a:pt x="2794" y="84"/>
                </a:cubicBezTo>
                <a:cubicBezTo>
                  <a:pt x="2977" y="69"/>
                  <a:pt x="3091" y="33"/>
                  <a:pt x="3275" y="22"/>
                </a:cubicBezTo>
                <a:cubicBezTo>
                  <a:pt x="3459" y="11"/>
                  <a:pt x="3720" y="13"/>
                  <a:pt x="3900" y="20"/>
                </a:cubicBezTo>
                <a:cubicBezTo>
                  <a:pt x="4080" y="27"/>
                  <a:pt x="4251" y="38"/>
                  <a:pt x="4354" y="6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90525"/>
            <a:ext cx="7126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105" name="Freeform 81"/>
          <p:cNvSpPr>
            <a:spLocks/>
          </p:cNvSpPr>
          <p:nvPr/>
        </p:nvSpPr>
        <p:spPr bwMode="auto">
          <a:xfrm>
            <a:off x="144463" y="728663"/>
            <a:ext cx="1068387" cy="815975"/>
          </a:xfrm>
          <a:custGeom>
            <a:avLst/>
            <a:gdLst>
              <a:gd name="T0" fmla="*/ 219 w 673"/>
              <a:gd name="T1" fmla="*/ 295 h 514"/>
              <a:gd name="T2" fmla="*/ 355 w 673"/>
              <a:gd name="T3" fmla="*/ 249 h 514"/>
              <a:gd name="T4" fmla="*/ 446 w 673"/>
              <a:gd name="T5" fmla="*/ 431 h 514"/>
              <a:gd name="T6" fmla="*/ 174 w 673"/>
              <a:gd name="T7" fmla="*/ 476 h 514"/>
              <a:gd name="T8" fmla="*/ 15 w 673"/>
              <a:gd name="T9" fmla="*/ 205 h 514"/>
              <a:gd name="T10" fmla="*/ 265 w 673"/>
              <a:gd name="T11" fmla="*/ 23 h 514"/>
              <a:gd name="T12" fmla="*/ 491 w 673"/>
              <a:gd name="T13" fmla="*/ 68 h 514"/>
              <a:gd name="T14" fmla="*/ 673 w 673"/>
              <a:gd name="T15" fmla="*/ 34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3" h="514">
                <a:moveTo>
                  <a:pt x="219" y="295"/>
                </a:moveTo>
                <a:cubicBezTo>
                  <a:pt x="268" y="260"/>
                  <a:pt x="317" y="226"/>
                  <a:pt x="355" y="249"/>
                </a:cubicBezTo>
                <a:cubicBezTo>
                  <a:pt x="393" y="272"/>
                  <a:pt x="476" y="393"/>
                  <a:pt x="446" y="431"/>
                </a:cubicBezTo>
                <a:cubicBezTo>
                  <a:pt x="416" y="469"/>
                  <a:pt x="246" y="514"/>
                  <a:pt x="174" y="476"/>
                </a:cubicBezTo>
                <a:cubicBezTo>
                  <a:pt x="102" y="438"/>
                  <a:pt x="0" y="280"/>
                  <a:pt x="15" y="205"/>
                </a:cubicBezTo>
                <a:cubicBezTo>
                  <a:pt x="30" y="130"/>
                  <a:pt x="186" y="46"/>
                  <a:pt x="265" y="23"/>
                </a:cubicBezTo>
                <a:cubicBezTo>
                  <a:pt x="344" y="0"/>
                  <a:pt x="423" y="15"/>
                  <a:pt x="491" y="68"/>
                </a:cubicBezTo>
                <a:cubicBezTo>
                  <a:pt x="559" y="121"/>
                  <a:pt x="616" y="230"/>
                  <a:pt x="673" y="34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6" name="Freeform 82"/>
          <p:cNvSpPr>
            <a:spLocks/>
          </p:cNvSpPr>
          <p:nvPr/>
        </p:nvSpPr>
        <p:spPr bwMode="auto">
          <a:xfrm>
            <a:off x="611188" y="177800"/>
            <a:ext cx="215900" cy="431800"/>
          </a:xfrm>
          <a:custGeom>
            <a:avLst/>
            <a:gdLst>
              <a:gd name="T0" fmla="*/ 0 w 136"/>
              <a:gd name="T1" fmla="*/ 272 h 272"/>
              <a:gd name="T2" fmla="*/ 45 w 136"/>
              <a:gd name="T3" fmla="*/ 136 h 272"/>
              <a:gd name="T4" fmla="*/ 136 w 136"/>
              <a:gd name="T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272">
                <a:moveTo>
                  <a:pt x="0" y="272"/>
                </a:moveTo>
                <a:cubicBezTo>
                  <a:pt x="11" y="226"/>
                  <a:pt x="22" y="181"/>
                  <a:pt x="45" y="136"/>
                </a:cubicBezTo>
                <a:cubicBezTo>
                  <a:pt x="68" y="91"/>
                  <a:pt x="102" y="45"/>
                  <a:pt x="13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7" name="Freeform 83"/>
          <p:cNvSpPr>
            <a:spLocks/>
          </p:cNvSpPr>
          <p:nvPr/>
        </p:nvSpPr>
        <p:spPr bwMode="auto">
          <a:xfrm>
            <a:off x="900113" y="320675"/>
            <a:ext cx="287337" cy="288925"/>
          </a:xfrm>
          <a:custGeom>
            <a:avLst/>
            <a:gdLst>
              <a:gd name="T0" fmla="*/ 0 w 181"/>
              <a:gd name="T1" fmla="*/ 182 h 182"/>
              <a:gd name="T2" fmla="*/ 90 w 181"/>
              <a:gd name="T3" fmla="*/ 46 h 182"/>
              <a:gd name="T4" fmla="*/ 181 w 181"/>
              <a:gd name="T5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182">
                <a:moveTo>
                  <a:pt x="0" y="182"/>
                </a:moveTo>
                <a:cubicBezTo>
                  <a:pt x="30" y="129"/>
                  <a:pt x="60" y="76"/>
                  <a:pt x="90" y="46"/>
                </a:cubicBezTo>
                <a:cubicBezTo>
                  <a:pt x="120" y="16"/>
                  <a:pt x="150" y="8"/>
                  <a:pt x="18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08" name="Freeform 84"/>
          <p:cNvSpPr>
            <a:spLocks/>
          </p:cNvSpPr>
          <p:nvPr/>
        </p:nvSpPr>
        <p:spPr bwMode="auto">
          <a:xfrm>
            <a:off x="1116013" y="609600"/>
            <a:ext cx="287337" cy="215900"/>
          </a:xfrm>
          <a:custGeom>
            <a:avLst/>
            <a:gdLst>
              <a:gd name="T0" fmla="*/ 0 w 181"/>
              <a:gd name="T1" fmla="*/ 136 h 136"/>
              <a:gd name="T2" fmla="*/ 90 w 181"/>
              <a:gd name="T3" fmla="*/ 45 h 136"/>
              <a:gd name="T4" fmla="*/ 181 w 181"/>
              <a:gd name="T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" h="136">
                <a:moveTo>
                  <a:pt x="0" y="136"/>
                </a:moveTo>
                <a:cubicBezTo>
                  <a:pt x="30" y="102"/>
                  <a:pt x="60" y="68"/>
                  <a:pt x="90" y="45"/>
                </a:cubicBezTo>
                <a:cubicBezTo>
                  <a:pt x="120" y="22"/>
                  <a:pt x="150" y="11"/>
                  <a:pt x="181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rot="2100000">
            <a:off x="8312150" y="5870575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fld id="{F4E3507B-23DA-4419-95BD-63210025574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》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▷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›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○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☆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☆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☆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☆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あくあフォント" pitchFamily="1" charset="-128"/>
        <a:buChar char="☆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CB26626-C04A-4B3C-941B-44CBC3C6D9B9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14450" y="2687216"/>
            <a:ext cx="7126288" cy="913234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赤壁篇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09322"/>
            <a:ext cx="6400800" cy="121298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健行科技大學通識教育中心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邵承芬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0199" y="6164065"/>
            <a:ext cx="1476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fld id="{9460D5B5-2175-4C6C-9D88-F431B3003D30}" type="datetime1">
              <a:rPr lang="zh-TW" altLang="en-US" smtClean="0"/>
              <a:pPr/>
              <a:t>2014/9/28</a:t>
            </a:fld>
            <a:endParaRPr lang="en-US" altLang="zh-TW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8" y="167951"/>
            <a:ext cx="4003999" cy="26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諸葛亮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神化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鞠躬盡瘁，死而後已的高風亮節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經世濟民的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雄心壯志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呼風喚雨／神機妙算的奇才異能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魯迅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狀諸葛之多智而近妖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11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曹操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醜化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奸詐多疑；自負傲物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陳壽眼中的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明略最優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攬申商之術，該韓白之奇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矯情任算，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不念舊惡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勛勞宜賞，不吝千金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12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的創作理念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七實三虛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人物是實；情節是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赤壁之戰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三實七虛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人物是實；情節有實有虛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13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歷史小說的元素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以歷史為骨幹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人物性格的塑造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孔明的智；周瑜的謀；曹操的奸；劉備的仁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情節的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苦肉計；反間計；舌戰群儒等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場景的舖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草船借箭；赤壁鏖金；敗走華容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57188"/>
            <a:ext cx="2857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4" y="487817"/>
            <a:ext cx="5404674" cy="336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4" y="3850725"/>
            <a:ext cx="4064288" cy="236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5" y="3684523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4" y="487817"/>
            <a:ext cx="7358063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回～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諸葛亮舌戰群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儒，魯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子敬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力排眾議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孔明用智激周瑜，孫權決計破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三江口曹操折兵，群英會蔣幹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用奇謀孔明借箭，獻密計黃蓋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47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闞澤密獻詐降書，龐統巧授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連環計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宴長江曹操賦詩，鎖戰船北軍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七星壇諸葛祭風，三江口周瑜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縱火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　諸葛亮智算華容，關雲長義釋曹操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15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回舌戰群儒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380931"/>
            <a:ext cx="7861041" cy="5281126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孔明獨戰東吳文臣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為何文臣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主和；武戰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主戰？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心思不一？打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的是什麼如意算盤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CEO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決定後，即能齊心抗曹→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值得省思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孔明是如何應付這些東吳名嘴？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張昭；虞翻；步騭；薛綜；陸績；嚴畯；程秉；張溫；駱統。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文臣的想法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你們劉備陣營有何能耐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與曹操作對是以卵擊石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回舌戰群儒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孫權的立場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降曹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位不過封侯，車不過一乘，騎不過一匹，從不過數人，豈得南面稱孤哉？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決一勝負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與豫州協力同心，破曹之後，鼎足之形成矣。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但為何仍是寢食不安，猶豫不決？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回智激周瑜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346441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難道東吳不想戰，想投降？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還是不想聯劉以抗曹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想先坐山觀虎鬥，再來個漁翁得利？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作者的想像力＋超能力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構→銅雀臺是實；鎖二喬是虛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回到現實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周瑜有這麼愚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蔣幹→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周瑜→雅量高致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72" y="3714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回蔣幹盜書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346441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曹操有這麼笨？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蔣幹有這麼蠢？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構→蔣幹說瑜是實，但在赤壁之戰後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曹操為何上當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回到現實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忠臣不事二主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烈女不事二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9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19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回孔明借箭及苦肉計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20648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周瑜器量真是如此狹窄？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蠢到合作還沒開始就先殺了對方的人？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構→受箭是實，但主角是孫權，且是危急時的奇招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神化了孔明；矮化了周瑜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苦肉計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為國犧牲的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忠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蓋的忠與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澤的智→騙了曹操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795" y="3339708"/>
            <a:ext cx="3045343" cy="22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ja-JP" altLang="en-US" dirty="0"/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783771" y="1810138"/>
            <a:ext cx="7711751" cy="4609323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作者→羅貫中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原名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三國志通俗演義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中國章回小說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的鼻祖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開創歷史小說的先河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第一才子書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從東漢末年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～司馬氏統一天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endParaRPr lang="en-US" altLang="zh-TW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黃巾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起義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(184)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晉滅了孫吳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(280)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207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717" y="17961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20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回詐降書與連環計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20648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想使詐，還需有三分真情？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吾與黃公覆，傾心投降，如嬰兒之望父母？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事實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構→鐵鎖連舟是假；木板上釘是真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南船北馬的差異性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當一個人用計被識破後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倉皇失措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腦羞成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怒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面不改容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21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回橫槊賦詩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20648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曹操的詩文也是一絕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取材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自＜短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行＞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曹操錯殺劉馥意味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著什麼？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曹操的才氣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如何？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周瑜明知用火攻，發的是什麼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顛？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26" y="1735202"/>
            <a:ext cx="3906514" cy="16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22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回孔明借東風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11558"/>
            <a:ext cx="7861042" cy="520648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孔明真的如此神？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作者為何將孔明神化？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其實設壇祭風是假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回→為將而不通天文，不識地利，不知奇門，不曉陰陽，不看陣圖，不明兵勢，是庸才也。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周瑜信孔明借東風的背後有何意涵？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23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>
          <a:xfrm>
            <a:off x="1313252" y="203913"/>
            <a:ext cx="7126287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回敗走華容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399592"/>
            <a:ext cx="7861042" cy="5318449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現實思考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火是誰放的？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曹操？黃蓋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？劉備？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回到文本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曹操已然敗走，為何還有三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大笑？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一笑周瑜無謀，諸葛亮少智→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趙雲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笑諸葛亮及周瑜畢竟智謀不足→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張飛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三笑周瑜與諸葛亮到底是無能之輩→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關羽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程昱對關羽的評價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傲上而不忍下；欺強而不凌弱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恩怨分明，信義素著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" y="390525"/>
            <a:ext cx="7663001" cy="5705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85DE-B730-4916-8E79-BCCFF778F66B}" type="slidenum">
              <a:rPr lang="ja-JP" altLang="en-US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8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25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>
          <a:xfrm>
            <a:off x="1313252" y="203913"/>
            <a:ext cx="7126287" cy="115835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文本內容的再思考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586204"/>
            <a:ext cx="7861042" cy="5131837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煮酒論英雄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43-50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回中出現的人物，您認為哪一個才是真英雄？說出您的看法。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如果您是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曹操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赤壁水戰會怎麼打才有勝算？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大敗之後，回去有何打算？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夢回三國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您最想當哪一號人物？為什麼？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您認為羅貫中刻畫最成功的人物有哪些人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？為什麼？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04" y="1607587"/>
            <a:ext cx="2848865" cy="42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3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</a:t>
            </a:r>
            <a:endParaRPr lang="ja-JP" altLang="en-US" dirty="0"/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765111" y="1607587"/>
            <a:ext cx="7823718" cy="490790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現存最早的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明嘉靖本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通行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版本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清代修訂的版本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毛綸；毛宗崗父子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材料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陳壽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三國志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裴松之注的正史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材料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本身的才學與經驗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4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作者羅貫中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名本，字貫中，山西太原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號湖海散人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1330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－約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1400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職業→戲曲平話作家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類今編劇及作家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正史中沒有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記載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明賈仲明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錄鬼簿續編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羅貫中，太原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人，號湖海散人。與人寡合，樂府隱語，極為清晰。與余為忘年交，遭時變故，天各一方。至正申辰復會，別來又六十餘年，竟不知其所終。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44" y="249983"/>
            <a:ext cx="18859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5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羅貫中與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作者的才氣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博大精深之才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經天緯地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軍事；心理；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政治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尊劉貶曹鄙吳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復興漢室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匡復正統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6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>
          <a:xfrm>
            <a:off x="1369235" y="334541"/>
            <a:ext cx="7126287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魯迅評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刊於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中國小說的歷史變遷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因為三國的事情，不像五代那樣紛亂；又不像楚漢那樣簡單；恰是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不簡不繁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，適於作小說。而且三國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時的英雄，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智術武勇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，非常動人，所以人人都喜歡取來做小說的材料。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77" y="4397972"/>
            <a:ext cx="2181225" cy="246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7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的特色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非凡的敘事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才能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全景式的戰爭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描寫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鮮明的人物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性格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淺近的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→波瀾起伏，跌宕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跳躍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讀來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→驚心動魄，心醉神往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8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中的人物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1798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有名有姓→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1191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皇裔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后妃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宦官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神化；美化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醜化；矮化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5F92-1007-4EDA-8C05-DD1872DD625D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6205" name="Rectangle 6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三國演義</a:t>
            </a:r>
            <a:r>
              <a:rPr lang="en-US" altLang="zh-TW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中的人物</a:t>
            </a:r>
            <a:endParaRPr lang="ja-JP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206" name="Rectangle 62"/>
          <p:cNvSpPr>
            <a:spLocks noGrp="1" noChangeArrowheads="1"/>
          </p:cNvSpPr>
          <p:nvPr>
            <p:ph type="body" idx="4294967295"/>
          </p:nvPr>
        </p:nvSpPr>
        <p:spPr>
          <a:xfrm>
            <a:off x="597159" y="1604865"/>
            <a:ext cx="7861041" cy="5057192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1798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有名有姓→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1191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文官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451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武將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436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皇裔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后妃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宦官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神化；美化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醜化；矮化</a:t>
            </a:r>
            <a:endParaRPr lang="ja-JP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daplate0.5-black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あくあフォント"/>
        <a:ea typeface="あくあフォント"/>
        <a:cs typeface=""/>
      </a:majorFont>
      <a:minorFont>
        <a:latin typeface="あくあフォント"/>
        <a:ea typeface="あくあフォン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pandaplate0.5-black-</Template>
  <TotalTime>213</TotalTime>
  <Words>1382</Words>
  <Application>Microsoft Office PowerPoint</Application>
  <PresentationFormat>如螢幕大小 (4:3)</PresentationFormat>
  <Paragraphs>248</Paragraphs>
  <Slides>25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pandaplate0.5-black-</vt:lpstr>
      <vt:lpstr>《三國演義》赤壁篇</vt:lpstr>
      <vt:lpstr>　　　《三國演義》</vt:lpstr>
      <vt:lpstr>《三國演義》版本</vt:lpstr>
      <vt:lpstr>作者羅貫中</vt:lpstr>
      <vt:lpstr>羅貫中與《三國演義》</vt:lpstr>
      <vt:lpstr>魯迅評《三國演義》</vt:lpstr>
      <vt:lpstr>《三國演義》的特色</vt:lpstr>
      <vt:lpstr>《三國演義》中的人物</vt:lpstr>
      <vt:lpstr>《三國演義》中的人物</vt:lpstr>
      <vt:lpstr>諸葛亮-神化</vt:lpstr>
      <vt:lpstr>曹操-醜化</vt:lpstr>
      <vt:lpstr>《三國演義》的創作理念</vt:lpstr>
      <vt:lpstr>　　歷史小說的元素</vt:lpstr>
      <vt:lpstr>文本43回～50回</vt:lpstr>
      <vt:lpstr>文本43回舌戰群儒-1</vt:lpstr>
      <vt:lpstr>文本43回舌戰群儒-2</vt:lpstr>
      <vt:lpstr>文本44回智激周瑜</vt:lpstr>
      <vt:lpstr>文本45回蔣幹盜書</vt:lpstr>
      <vt:lpstr>文本46回孔明借箭及苦肉計</vt:lpstr>
      <vt:lpstr>文本47回詐降書與連環計</vt:lpstr>
      <vt:lpstr>文本48回橫槊賦詩</vt:lpstr>
      <vt:lpstr>文本49回孔明借東風</vt:lpstr>
      <vt:lpstr>文本50回敗走華容</vt:lpstr>
      <vt:lpstr>PowerPoint 簡報</vt:lpstr>
      <vt:lpstr>文本內容的再思考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《三國演義》赤壁篇</dc:title>
  <dc:creator>USER</dc:creator>
  <cp:lastModifiedBy>USER</cp:lastModifiedBy>
  <cp:revision>7</cp:revision>
  <dcterms:created xsi:type="dcterms:W3CDTF">2014-09-28T10:53:09Z</dcterms:created>
  <dcterms:modified xsi:type="dcterms:W3CDTF">2014-09-28T15:01:31Z</dcterms:modified>
</cp:coreProperties>
</file>