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99CC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88844B-ADFF-4A4D-8AA2-976E6DDC66CA}" type="doc">
      <dgm:prSet loTypeId="urn:microsoft.com/office/officeart/2005/8/layout/process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18D5457-A9C1-4B60-9D89-4E0351B9C4B4}">
      <dgm:prSet phldrT="[文字]" custT="1"/>
      <dgm:spPr/>
      <dgm:t>
        <a:bodyPr/>
        <a:lstStyle/>
        <a:p>
          <a:r>
            <a:rPr lang="zh-TW" altLang="en-US" sz="4000" dirty="0" smtClean="0">
              <a:latin typeface="微軟正黑體" pitchFamily="34" charset="-120"/>
              <a:ea typeface="微軟正黑體" pitchFamily="34" charset="-120"/>
            </a:rPr>
            <a:t>拍攝前的準備</a:t>
          </a:r>
          <a:endParaRPr lang="zh-TW" altLang="en-US" sz="4000" dirty="0">
            <a:latin typeface="微軟正黑體" pitchFamily="34" charset="-120"/>
            <a:ea typeface="微軟正黑體" pitchFamily="34" charset="-120"/>
          </a:endParaRPr>
        </a:p>
      </dgm:t>
    </dgm:pt>
    <dgm:pt modelId="{93A6231F-FC8C-4CEF-A1F0-A8FA1467F360}" type="parTrans" cxnId="{CFC625A6-A2A0-4BC3-B9A9-0E2AAC60B182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21D67AF-CFB9-4F94-85D4-F2ECC5CEF3EA}" type="sibTrans" cxnId="{CFC625A6-A2A0-4BC3-B9A9-0E2AAC60B182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F3413E7F-7F31-4DDF-884A-032331E050CE}">
      <dgm:prSet phldrT="[文字]" custT="1"/>
      <dgm:spPr/>
      <dgm:t>
        <a:bodyPr/>
        <a:lstStyle/>
        <a:p>
          <a:r>
            <a:rPr lang="zh-TW" altLang="en-US" sz="2000" dirty="0" smtClean="0">
              <a:latin typeface="微軟正黑體" pitchFamily="34" charset="-120"/>
              <a:ea typeface="微軟正黑體" pitchFamily="34" charset="-120"/>
            </a:rPr>
            <a:t>組員討論拍攝時間和訪問內容</a:t>
          </a:r>
          <a:endParaRPr lang="zh-TW" altLang="en-US" sz="2000" dirty="0">
            <a:latin typeface="微軟正黑體" pitchFamily="34" charset="-120"/>
            <a:ea typeface="微軟正黑體" pitchFamily="34" charset="-120"/>
          </a:endParaRPr>
        </a:p>
      </dgm:t>
    </dgm:pt>
    <dgm:pt modelId="{9A758FE6-A477-4B05-B36D-D9FEBAA11717}" type="parTrans" cxnId="{53C8DE8D-4CAD-4A8D-A405-61A7DD20A281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27A8B35-7E82-4DA3-8C09-AE532A1370B1}" type="sibTrans" cxnId="{53C8DE8D-4CAD-4A8D-A405-61A7DD20A281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F0D93A3E-C860-4070-94AC-9E1CF511E840}">
      <dgm:prSet phldrT="[文字]"/>
      <dgm:spPr/>
      <dgm:t>
        <a:bodyPr/>
        <a:lstStyle/>
        <a:p>
          <a:r>
            <a:rPr lang="zh-TW" altLang="en-US" dirty="0" smtClean="0">
              <a:latin typeface="微軟正黑體" pitchFamily="34" charset="-120"/>
              <a:ea typeface="微軟正黑體" pitchFamily="34" charset="-120"/>
            </a:rPr>
            <a:t>準備訪談時所需要的器材</a:t>
          </a:r>
          <a:endParaRPr lang="zh-TW" altLang="en-US" dirty="0">
            <a:latin typeface="微軟正黑體" pitchFamily="34" charset="-120"/>
            <a:ea typeface="微軟正黑體" pitchFamily="34" charset="-120"/>
          </a:endParaRPr>
        </a:p>
      </dgm:t>
    </dgm:pt>
    <dgm:pt modelId="{3F213D5C-5694-4BF2-8EB8-F27DA8BE5E2F}" type="parTrans" cxnId="{DDA11C1E-93CC-43B0-B036-785DB2CF08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FAA8246-8111-44BA-B43A-25F6E269992C}" type="sibTrans" cxnId="{DDA11C1E-93CC-43B0-B036-785DB2CF08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82E746D-E468-4E55-8539-BA2A6B9608E5}">
      <dgm:prSet phldrT="[文字]" custT="1"/>
      <dgm:spPr/>
      <dgm:t>
        <a:bodyPr/>
        <a:lstStyle/>
        <a:p>
          <a:r>
            <a:rPr lang="zh-TW" altLang="en-US" sz="3600" dirty="0" smtClean="0">
              <a:latin typeface="微軟正黑體" pitchFamily="34" charset="-120"/>
              <a:ea typeface="微軟正黑體" pitchFamily="34" charset="-120"/>
            </a:rPr>
            <a:t>拍攝中遇到的困難</a:t>
          </a:r>
          <a:endParaRPr lang="zh-TW" altLang="en-US" sz="3600" dirty="0">
            <a:latin typeface="微軟正黑體" pitchFamily="34" charset="-120"/>
            <a:ea typeface="微軟正黑體" pitchFamily="34" charset="-120"/>
          </a:endParaRPr>
        </a:p>
      </dgm:t>
    </dgm:pt>
    <dgm:pt modelId="{FF85761E-298F-44A4-80A8-9E4B349A9B47}" type="parTrans" cxnId="{18DF5064-B86C-4E7C-8D69-34D2F587289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B5AAF707-2502-4BA6-BB6B-75C5A3645294}" type="sibTrans" cxnId="{18DF5064-B86C-4E7C-8D69-34D2F587289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5830ED6-CCC8-4F98-ABC2-538AED8FE00E}">
      <dgm:prSet phldrT="[文字]" custT="1"/>
      <dgm:spPr/>
      <dgm:t>
        <a:bodyPr/>
        <a:lstStyle/>
        <a:p>
          <a:pPr algn="ctr"/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由於和訪談對象熟悉反而有話都開不了口回答簡略</a:t>
          </a:r>
          <a:endParaRPr lang="zh-TW" altLang="en-US" sz="2400" dirty="0">
            <a:latin typeface="微軟正黑體" pitchFamily="34" charset="-120"/>
            <a:ea typeface="微軟正黑體" pitchFamily="34" charset="-120"/>
          </a:endParaRPr>
        </a:p>
      </dgm:t>
    </dgm:pt>
    <dgm:pt modelId="{1F82C343-2128-457B-A69A-A850770BCE64}" type="parTrans" cxnId="{DC669DAC-8199-4615-8004-E0906D3A341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7215C565-F44F-4149-8070-05C6B9944F02}" type="sibTrans" cxnId="{DC669DAC-8199-4615-8004-E0906D3A341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DE86762E-9EA7-4122-B5A8-73ABFB30342F}">
      <dgm:prSet phldrT="[文字]" custT="1"/>
      <dgm:spPr/>
      <dgm:t>
        <a:bodyPr/>
        <a:lstStyle/>
        <a:p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進行二次訪談以聊天的方式希望能打破心防</a:t>
          </a:r>
          <a:endParaRPr lang="zh-TW" altLang="en-US" sz="2400" dirty="0">
            <a:latin typeface="微軟正黑體" pitchFamily="34" charset="-120"/>
            <a:ea typeface="微軟正黑體" pitchFamily="34" charset="-120"/>
          </a:endParaRPr>
        </a:p>
      </dgm:t>
    </dgm:pt>
    <dgm:pt modelId="{F202442F-D1DA-46A1-9A55-207FBAD4E860}" type="parTrans" cxnId="{A82B5E1E-4E27-438E-B7DA-9B0AE7913D65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1A00FF83-258F-425E-876F-BFD5F308C286}" type="sibTrans" cxnId="{A82B5E1E-4E27-438E-B7DA-9B0AE7913D65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D8842DE-D320-4255-AB1F-BCC34C7D9A60}">
      <dgm:prSet phldrT="[文字]" custT="1"/>
      <dgm:spPr/>
      <dgm:t>
        <a:bodyPr/>
        <a:lstStyle/>
        <a:p>
          <a:r>
            <a:rPr lang="zh-TW" altLang="en-US" sz="4000" dirty="0" smtClean="0">
              <a:latin typeface="微軟正黑體" pitchFamily="34" charset="-120"/>
              <a:ea typeface="微軟正黑體" pitchFamily="34" charset="-120"/>
            </a:rPr>
            <a:t>拍攝完後的剪輯</a:t>
          </a:r>
          <a:endParaRPr lang="zh-TW" altLang="en-US" sz="4000" dirty="0">
            <a:latin typeface="微軟正黑體" pitchFamily="34" charset="-120"/>
            <a:ea typeface="微軟正黑體" pitchFamily="34" charset="-120"/>
          </a:endParaRPr>
        </a:p>
      </dgm:t>
    </dgm:pt>
    <dgm:pt modelId="{AE7E5B42-72FA-4B6F-AE3D-B7CB3F5235CA}" type="parTrans" cxnId="{E36AA704-B0E6-4EDB-9E67-497238FAFDE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1A8E064-E98E-4331-A0EB-1B6E737AAFA4}" type="sibTrans" cxnId="{E36AA704-B0E6-4EDB-9E67-497238FAFDE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9046789A-5CA8-4A8E-BC1F-1C57DF1F7FE3}">
      <dgm:prSet phldrT="[文字]" custT="1"/>
      <dgm:spPr/>
      <dgm:t>
        <a:bodyPr/>
        <a:lstStyle/>
        <a:p>
          <a:r>
            <a:rPr lang="zh-TW" altLang="en-US" sz="2000" dirty="0" smtClean="0">
              <a:latin typeface="微軟正黑體" pitchFamily="34" charset="-120"/>
              <a:ea typeface="微軟正黑體" pitchFamily="34" charset="-120"/>
            </a:rPr>
            <a:t>照片和影片穿插手法讓影片更豐富</a:t>
          </a:r>
          <a:endParaRPr lang="zh-TW" altLang="en-US" sz="2000" dirty="0">
            <a:latin typeface="微軟正黑體" pitchFamily="34" charset="-120"/>
            <a:ea typeface="微軟正黑體" pitchFamily="34" charset="-120"/>
          </a:endParaRPr>
        </a:p>
      </dgm:t>
    </dgm:pt>
    <dgm:pt modelId="{F36781D5-2029-4E31-9796-716727FFAE83}" type="parTrans" cxnId="{B627D800-73BC-4143-A58C-D7BA10B081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BB50F17-1A4F-41C5-B9EB-AB0E54C3D903}" type="sibTrans" cxnId="{B627D800-73BC-4143-A58C-D7BA10B081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08A19763-68B5-4B23-86F3-1D092FCBE3FA}">
      <dgm:prSet phldrT="[文字]" custT="1"/>
      <dgm:spPr/>
      <dgm:t>
        <a:bodyPr/>
        <a:lstStyle/>
        <a:p>
          <a:r>
            <a:rPr lang="zh-TW" altLang="en-US" sz="1800" dirty="0" smtClean="0">
              <a:latin typeface="微軟正黑體" pitchFamily="34" charset="-120"/>
              <a:ea typeface="微軟正黑體" pitchFamily="34" charset="-120"/>
            </a:rPr>
            <a:t>經由老師的指導再次修改讓影片更順暢</a:t>
          </a:r>
          <a:endParaRPr lang="zh-TW" altLang="en-US" sz="1800" dirty="0">
            <a:latin typeface="微軟正黑體" pitchFamily="34" charset="-120"/>
            <a:ea typeface="微軟正黑體" pitchFamily="34" charset="-120"/>
          </a:endParaRPr>
        </a:p>
      </dgm:t>
    </dgm:pt>
    <dgm:pt modelId="{A8C70A8D-E49A-4EF3-94BB-12132014E417}" type="parTrans" cxnId="{269574E9-ABBD-4F5F-AD5E-8080A520C7AF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D9B48F7D-3D3D-46F7-9617-3FF4DD674257}" type="sibTrans" cxnId="{269574E9-ABBD-4F5F-AD5E-8080A520C7AF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F274B1B-05CE-47E4-9234-4A06857B663C}" type="pres">
      <dgm:prSet presAssocID="{1588844B-ADFF-4A4D-8AA2-976E6DDC66CA}" presName="Name0" presStyleCnt="0">
        <dgm:presLayoutVars>
          <dgm:dir/>
          <dgm:animLvl val="lvl"/>
          <dgm:resizeHandles val="exact"/>
        </dgm:presLayoutVars>
      </dgm:prSet>
      <dgm:spPr/>
    </dgm:pt>
    <dgm:pt modelId="{4DEC2B82-41B5-431A-BB6B-9B2CA4B30CA9}" type="pres">
      <dgm:prSet presAssocID="{4D8842DE-D320-4255-AB1F-BCC34C7D9A60}" presName="boxAndChildren" presStyleCnt="0"/>
      <dgm:spPr/>
    </dgm:pt>
    <dgm:pt modelId="{0A6AF02E-04B8-4FC0-84D7-6C0AA5898CF6}" type="pres">
      <dgm:prSet presAssocID="{4D8842DE-D320-4255-AB1F-BCC34C7D9A60}" presName="parentTextBox" presStyleLbl="node1" presStyleIdx="0" presStyleCnt="3"/>
      <dgm:spPr/>
    </dgm:pt>
    <dgm:pt modelId="{68231E43-C1D4-431E-B06E-57FF43C2724C}" type="pres">
      <dgm:prSet presAssocID="{4D8842DE-D320-4255-AB1F-BCC34C7D9A60}" presName="entireBox" presStyleLbl="node1" presStyleIdx="0" presStyleCnt="3"/>
      <dgm:spPr/>
    </dgm:pt>
    <dgm:pt modelId="{4E804F92-E2A5-4177-9DF5-D36DC4664EFA}" type="pres">
      <dgm:prSet presAssocID="{4D8842DE-D320-4255-AB1F-BCC34C7D9A60}" presName="descendantBox" presStyleCnt="0"/>
      <dgm:spPr/>
    </dgm:pt>
    <dgm:pt modelId="{48DA2610-A19B-4C0B-BA77-A341721F120C}" type="pres">
      <dgm:prSet presAssocID="{9046789A-5CA8-4A8E-BC1F-1C57DF1F7FE3}" presName="childTextBox" presStyleLbl="fgAccFollowNode1" presStyleIdx="0" presStyleCnt="6">
        <dgm:presLayoutVars>
          <dgm:bulletEnabled val="1"/>
        </dgm:presLayoutVars>
      </dgm:prSet>
      <dgm:spPr/>
    </dgm:pt>
    <dgm:pt modelId="{14B0CC61-8591-4D17-BBC1-E11A32AF8E22}" type="pres">
      <dgm:prSet presAssocID="{08A19763-68B5-4B23-86F3-1D092FCBE3FA}" presName="childTextBox" presStyleLbl="fgAccFollowNode1" presStyleIdx="1" presStyleCnt="6">
        <dgm:presLayoutVars>
          <dgm:bulletEnabled val="1"/>
        </dgm:presLayoutVars>
      </dgm:prSet>
      <dgm:spPr/>
    </dgm:pt>
    <dgm:pt modelId="{CF0D2C90-0E3B-4D1C-8B8E-A30E0EAD9897}" type="pres">
      <dgm:prSet presAssocID="{B5AAF707-2502-4BA6-BB6B-75C5A3645294}" presName="sp" presStyleCnt="0"/>
      <dgm:spPr/>
    </dgm:pt>
    <dgm:pt modelId="{6EFF6932-69BC-4831-82B7-BBB0DF861E93}" type="pres">
      <dgm:prSet presAssocID="{682E746D-E468-4E55-8539-BA2A6B9608E5}" presName="arrowAndChildren" presStyleCnt="0"/>
      <dgm:spPr/>
    </dgm:pt>
    <dgm:pt modelId="{9BCF03E5-8524-4E8C-94AB-2C017B233690}" type="pres">
      <dgm:prSet presAssocID="{682E746D-E468-4E55-8539-BA2A6B9608E5}" presName="parentTextArrow" presStyleLbl="node1" presStyleIdx="0" presStyleCnt="3"/>
      <dgm:spPr/>
    </dgm:pt>
    <dgm:pt modelId="{4C77C0AA-C847-4CA0-8AF0-E20FEBAC5641}" type="pres">
      <dgm:prSet presAssocID="{682E746D-E468-4E55-8539-BA2A6B9608E5}" presName="arrow" presStyleLbl="node1" presStyleIdx="1" presStyleCnt="3"/>
      <dgm:spPr/>
    </dgm:pt>
    <dgm:pt modelId="{006C2E40-FA87-40F6-B352-E27B84006442}" type="pres">
      <dgm:prSet presAssocID="{682E746D-E468-4E55-8539-BA2A6B9608E5}" presName="descendantArrow" presStyleCnt="0"/>
      <dgm:spPr/>
    </dgm:pt>
    <dgm:pt modelId="{7E971999-716D-4401-9AD6-16EB1E2ECD61}" type="pres">
      <dgm:prSet presAssocID="{45830ED6-CCC8-4F98-ABC2-538AED8FE00E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3C4886-D45B-4C05-97F9-759B4DB0B6C9}" type="pres">
      <dgm:prSet presAssocID="{DE86762E-9EA7-4122-B5A8-73ABFB30342F}" presName="childTextArrow" presStyleLbl="fgAccFollowNode1" presStyleIdx="3" presStyleCnt="6">
        <dgm:presLayoutVars>
          <dgm:bulletEnabled val="1"/>
        </dgm:presLayoutVars>
      </dgm:prSet>
      <dgm:spPr/>
    </dgm:pt>
    <dgm:pt modelId="{9E2548D7-6324-4910-AFA4-9B7FB13C5054}" type="pres">
      <dgm:prSet presAssocID="{521D67AF-CFB9-4F94-85D4-F2ECC5CEF3EA}" presName="sp" presStyleCnt="0"/>
      <dgm:spPr/>
    </dgm:pt>
    <dgm:pt modelId="{65BD7B1C-526A-4D1E-861F-34E018F027FD}" type="pres">
      <dgm:prSet presAssocID="{E18D5457-A9C1-4B60-9D89-4E0351B9C4B4}" presName="arrowAndChildren" presStyleCnt="0"/>
      <dgm:spPr/>
    </dgm:pt>
    <dgm:pt modelId="{D8D4CCA0-6EF6-4646-8EC0-41E6F7B7C076}" type="pres">
      <dgm:prSet presAssocID="{E18D5457-A9C1-4B60-9D89-4E0351B9C4B4}" presName="parentTextArrow" presStyleLbl="node1" presStyleIdx="1" presStyleCnt="3"/>
      <dgm:spPr/>
    </dgm:pt>
    <dgm:pt modelId="{D19A7A01-1388-47BB-BD2A-08A73FA135E8}" type="pres">
      <dgm:prSet presAssocID="{E18D5457-A9C1-4B60-9D89-4E0351B9C4B4}" presName="arrow" presStyleLbl="node1" presStyleIdx="2" presStyleCnt="3"/>
      <dgm:spPr/>
    </dgm:pt>
    <dgm:pt modelId="{C171D9FC-4915-458B-858B-7A20DCE13E27}" type="pres">
      <dgm:prSet presAssocID="{E18D5457-A9C1-4B60-9D89-4E0351B9C4B4}" presName="descendantArrow" presStyleCnt="0"/>
      <dgm:spPr/>
    </dgm:pt>
    <dgm:pt modelId="{C3E30CB2-5900-48EB-8304-B2D5B7D8D46D}" type="pres">
      <dgm:prSet presAssocID="{F3413E7F-7F31-4DDF-884A-032331E050CE}" presName="childTextArrow" presStyleLbl="fgAccFollowNode1" presStyleIdx="4" presStyleCnt="6">
        <dgm:presLayoutVars>
          <dgm:bulletEnabled val="1"/>
        </dgm:presLayoutVars>
      </dgm:prSet>
      <dgm:spPr/>
    </dgm:pt>
    <dgm:pt modelId="{1A754BA4-3A65-4548-B117-EDF803390ACF}" type="pres">
      <dgm:prSet presAssocID="{F0D93A3E-C860-4070-94AC-9E1CF511E840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9E386C8C-5E37-46C3-8E09-CBF6ACC21A02}" type="presOf" srcId="{4D8842DE-D320-4255-AB1F-BCC34C7D9A60}" destId="{0A6AF02E-04B8-4FC0-84D7-6C0AA5898CF6}" srcOrd="0" destOrd="0" presId="urn:microsoft.com/office/officeart/2005/8/layout/process4"/>
    <dgm:cxn modelId="{ACFBB941-28EF-44DE-BC85-A438D8417F2F}" type="presOf" srcId="{F0D93A3E-C860-4070-94AC-9E1CF511E840}" destId="{1A754BA4-3A65-4548-B117-EDF803390ACF}" srcOrd="0" destOrd="0" presId="urn:microsoft.com/office/officeart/2005/8/layout/process4"/>
    <dgm:cxn modelId="{A82B5E1E-4E27-438E-B7DA-9B0AE7913D65}" srcId="{682E746D-E468-4E55-8539-BA2A6B9608E5}" destId="{DE86762E-9EA7-4122-B5A8-73ABFB30342F}" srcOrd="1" destOrd="0" parTransId="{F202442F-D1DA-46A1-9A55-207FBAD4E860}" sibTransId="{1A00FF83-258F-425E-876F-BFD5F308C286}"/>
    <dgm:cxn modelId="{DC669DAC-8199-4615-8004-E0906D3A3416}" srcId="{682E746D-E468-4E55-8539-BA2A6B9608E5}" destId="{45830ED6-CCC8-4F98-ABC2-538AED8FE00E}" srcOrd="0" destOrd="0" parTransId="{1F82C343-2128-457B-A69A-A850770BCE64}" sibTransId="{7215C565-F44F-4149-8070-05C6B9944F02}"/>
    <dgm:cxn modelId="{269574E9-ABBD-4F5F-AD5E-8080A520C7AF}" srcId="{4D8842DE-D320-4255-AB1F-BCC34C7D9A60}" destId="{08A19763-68B5-4B23-86F3-1D092FCBE3FA}" srcOrd="1" destOrd="0" parTransId="{A8C70A8D-E49A-4EF3-94BB-12132014E417}" sibTransId="{D9B48F7D-3D3D-46F7-9617-3FF4DD674257}"/>
    <dgm:cxn modelId="{A9A26CC5-F3FA-4655-9234-63135EC39346}" type="presOf" srcId="{F3413E7F-7F31-4DDF-884A-032331E050CE}" destId="{C3E30CB2-5900-48EB-8304-B2D5B7D8D46D}" srcOrd="0" destOrd="0" presId="urn:microsoft.com/office/officeart/2005/8/layout/process4"/>
    <dgm:cxn modelId="{18DF5064-B86C-4E7C-8D69-34D2F5872899}" srcId="{1588844B-ADFF-4A4D-8AA2-976E6DDC66CA}" destId="{682E746D-E468-4E55-8539-BA2A6B9608E5}" srcOrd="1" destOrd="0" parTransId="{FF85761E-298F-44A4-80A8-9E4B349A9B47}" sibTransId="{B5AAF707-2502-4BA6-BB6B-75C5A3645294}"/>
    <dgm:cxn modelId="{F18AFAE9-13B2-4ADE-849D-FF0A75433034}" type="presOf" srcId="{682E746D-E468-4E55-8539-BA2A6B9608E5}" destId="{9BCF03E5-8524-4E8C-94AB-2C017B233690}" srcOrd="0" destOrd="0" presId="urn:microsoft.com/office/officeart/2005/8/layout/process4"/>
    <dgm:cxn modelId="{65E8919A-57B5-4571-8DB7-EDC101974853}" type="presOf" srcId="{682E746D-E468-4E55-8539-BA2A6B9608E5}" destId="{4C77C0AA-C847-4CA0-8AF0-E20FEBAC5641}" srcOrd="1" destOrd="0" presId="urn:microsoft.com/office/officeart/2005/8/layout/process4"/>
    <dgm:cxn modelId="{9274ABC8-B9CA-48CC-A177-6DEFDDC11FCF}" type="presOf" srcId="{9046789A-5CA8-4A8E-BC1F-1C57DF1F7FE3}" destId="{48DA2610-A19B-4C0B-BA77-A341721F120C}" srcOrd="0" destOrd="0" presId="urn:microsoft.com/office/officeart/2005/8/layout/process4"/>
    <dgm:cxn modelId="{DDA11C1E-93CC-43B0-B036-785DB2CF08B0}" srcId="{E18D5457-A9C1-4B60-9D89-4E0351B9C4B4}" destId="{F0D93A3E-C860-4070-94AC-9E1CF511E840}" srcOrd="1" destOrd="0" parTransId="{3F213D5C-5694-4BF2-8EB8-F27DA8BE5E2F}" sibTransId="{8FAA8246-8111-44BA-B43A-25F6E269992C}"/>
    <dgm:cxn modelId="{37D0D2B9-72F0-4EF7-9DB7-CBF012EAFFA0}" type="presOf" srcId="{4D8842DE-D320-4255-AB1F-BCC34C7D9A60}" destId="{68231E43-C1D4-431E-B06E-57FF43C2724C}" srcOrd="1" destOrd="0" presId="urn:microsoft.com/office/officeart/2005/8/layout/process4"/>
    <dgm:cxn modelId="{41878967-5B2D-4241-B924-E2BE4F78BE15}" type="presOf" srcId="{45830ED6-CCC8-4F98-ABC2-538AED8FE00E}" destId="{7E971999-716D-4401-9AD6-16EB1E2ECD61}" srcOrd="0" destOrd="0" presId="urn:microsoft.com/office/officeart/2005/8/layout/process4"/>
    <dgm:cxn modelId="{1EEDED56-20BE-49BF-979B-50F475E2AB34}" type="presOf" srcId="{1588844B-ADFF-4A4D-8AA2-976E6DDC66CA}" destId="{6F274B1B-05CE-47E4-9234-4A06857B663C}" srcOrd="0" destOrd="0" presId="urn:microsoft.com/office/officeart/2005/8/layout/process4"/>
    <dgm:cxn modelId="{2EF00625-561D-4EF9-8CF9-2D0559C1E98A}" type="presOf" srcId="{DE86762E-9EA7-4122-B5A8-73ABFB30342F}" destId="{343C4886-D45B-4C05-97F9-759B4DB0B6C9}" srcOrd="0" destOrd="0" presId="urn:microsoft.com/office/officeart/2005/8/layout/process4"/>
    <dgm:cxn modelId="{B33A2AFE-CA0E-4E07-8663-275A916100C8}" type="presOf" srcId="{08A19763-68B5-4B23-86F3-1D092FCBE3FA}" destId="{14B0CC61-8591-4D17-BBC1-E11A32AF8E22}" srcOrd="0" destOrd="0" presId="urn:microsoft.com/office/officeart/2005/8/layout/process4"/>
    <dgm:cxn modelId="{76F6E54C-C605-4893-8999-86C8835A58B8}" type="presOf" srcId="{E18D5457-A9C1-4B60-9D89-4E0351B9C4B4}" destId="{D19A7A01-1388-47BB-BD2A-08A73FA135E8}" srcOrd="1" destOrd="0" presId="urn:microsoft.com/office/officeart/2005/8/layout/process4"/>
    <dgm:cxn modelId="{CFC625A6-A2A0-4BC3-B9A9-0E2AAC60B182}" srcId="{1588844B-ADFF-4A4D-8AA2-976E6DDC66CA}" destId="{E18D5457-A9C1-4B60-9D89-4E0351B9C4B4}" srcOrd="0" destOrd="0" parTransId="{93A6231F-FC8C-4CEF-A1F0-A8FA1467F360}" sibTransId="{521D67AF-CFB9-4F94-85D4-F2ECC5CEF3EA}"/>
    <dgm:cxn modelId="{53C8DE8D-4CAD-4A8D-A405-61A7DD20A281}" srcId="{E18D5457-A9C1-4B60-9D89-4E0351B9C4B4}" destId="{F3413E7F-7F31-4DDF-884A-032331E050CE}" srcOrd="0" destOrd="0" parTransId="{9A758FE6-A477-4B05-B36D-D9FEBAA11717}" sibTransId="{827A8B35-7E82-4DA3-8C09-AE532A1370B1}"/>
    <dgm:cxn modelId="{B627D800-73BC-4143-A58C-D7BA10B081B0}" srcId="{4D8842DE-D320-4255-AB1F-BCC34C7D9A60}" destId="{9046789A-5CA8-4A8E-BC1F-1C57DF1F7FE3}" srcOrd="0" destOrd="0" parTransId="{F36781D5-2029-4E31-9796-716727FFAE83}" sibTransId="{6BB50F17-1A4F-41C5-B9EB-AB0E54C3D903}"/>
    <dgm:cxn modelId="{E36AA704-B0E6-4EDB-9E67-497238FAFDE3}" srcId="{1588844B-ADFF-4A4D-8AA2-976E6DDC66CA}" destId="{4D8842DE-D320-4255-AB1F-BCC34C7D9A60}" srcOrd="2" destOrd="0" parTransId="{AE7E5B42-72FA-4B6F-AE3D-B7CB3F5235CA}" sibTransId="{51A8E064-E98E-4331-A0EB-1B6E737AAFA4}"/>
    <dgm:cxn modelId="{809594E2-498C-4DD9-AFBB-94C18AF0C585}" type="presOf" srcId="{E18D5457-A9C1-4B60-9D89-4E0351B9C4B4}" destId="{D8D4CCA0-6EF6-4646-8EC0-41E6F7B7C076}" srcOrd="0" destOrd="0" presId="urn:microsoft.com/office/officeart/2005/8/layout/process4"/>
    <dgm:cxn modelId="{A8FADB16-7DDF-49AF-8CA9-40718376F218}" type="presParOf" srcId="{6F274B1B-05CE-47E4-9234-4A06857B663C}" destId="{4DEC2B82-41B5-431A-BB6B-9B2CA4B30CA9}" srcOrd="0" destOrd="0" presId="urn:microsoft.com/office/officeart/2005/8/layout/process4"/>
    <dgm:cxn modelId="{164F8D24-B046-4942-8829-ABAD365F9079}" type="presParOf" srcId="{4DEC2B82-41B5-431A-BB6B-9B2CA4B30CA9}" destId="{0A6AF02E-04B8-4FC0-84D7-6C0AA5898CF6}" srcOrd="0" destOrd="0" presId="urn:microsoft.com/office/officeart/2005/8/layout/process4"/>
    <dgm:cxn modelId="{D80C0932-A7F8-41B4-B19A-C267866E5B64}" type="presParOf" srcId="{4DEC2B82-41B5-431A-BB6B-9B2CA4B30CA9}" destId="{68231E43-C1D4-431E-B06E-57FF43C2724C}" srcOrd="1" destOrd="0" presId="urn:microsoft.com/office/officeart/2005/8/layout/process4"/>
    <dgm:cxn modelId="{55F7376D-6838-4033-9ED4-FB946A14D808}" type="presParOf" srcId="{4DEC2B82-41B5-431A-BB6B-9B2CA4B30CA9}" destId="{4E804F92-E2A5-4177-9DF5-D36DC4664EFA}" srcOrd="2" destOrd="0" presId="urn:microsoft.com/office/officeart/2005/8/layout/process4"/>
    <dgm:cxn modelId="{DDC7F8E5-07B2-40ED-BF5D-16F976E4A3B8}" type="presParOf" srcId="{4E804F92-E2A5-4177-9DF5-D36DC4664EFA}" destId="{48DA2610-A19B-4C0B-BA77-A341721F120C}" srcOrd="0" destOrd="0" presId="urn:microsoft.com/office/officeart/2005/8/layout/process4"/>
    <dgm:cxn modelId="{60E4ECE0-3621-4FFB-AC29-09C9ECA01580}" type="presParOf" srcId="{4E804F92-E2A5-4177-9DF5-D36DC4664EFA}" destId="{14B0CC61-8591-4D17-BBC1-E11A32AF8E22}" srcOrd="1" destOrd="0" presId="urn:microsoft.com/office/officeart/2005/8/layout/process4"/>
    <dgm:cxn modelId="{23EE270B-7924-4E27-AE12-7122853E4E42}" type="presParOf" srcId="{6F274B1B-05CE-47E4-9234-4A06857B663C}" destId="{CF0D2C90-0E3B-4D1C-8B8E-A30E0EAD9897}" srcOrd="1" destOrd="0" presId="urn:microsoft.com/office/officeart/2005/8/layout/process4"/>
    <dgm:cxn modelId="{688E1A32-BE83-4718-90EC-5723497F47AC}" type="presParOf" srcId="{6F274B1B-05CE-47E4-9234-4A06857B663C}" destId="{6EFF6932-69BC-4831-82B7-BBB0DF861E93}" srcOrd="2" destOrd="0" presId="urn:microsoft.com/office/officeart/2005/8/layout/process4"/>
    <dgm:cxn modelId="{BECDFC10-A2F8-422E-A5E2-050643A889E1}" type="presParOf" srcId="{6EFF6932-69BC-4831-82B7-BBB0DF861E93}" destId="{9BCF03E5-8524-4E8C-94AB-2C017B233690}" srcOrd="0" destOrd="0" presId="urn:microsoft.com/office/officeart/2005/8/layout/process4"/>
    <dgm:cxn modelId="{50238A7D-73E7-450B-AE95-1649EBDCC102}" type="presParOf" srcId="{6EFF6932-69BC-4831-82B7-BBB0DF861E93}" destId="{4C77C0AA-C847-4CA0-8AF0-E20FEBAC5641}" srcOrd="1" destOrd="0" presId="urn:microsoft.com/office/officeart/2005/8/layout/process4"/>
    <dgm:cxn modelId="{5350CBB0-8105-4D3E-8267-DC3F7E4DEC64}" type="presParOf" srcId="{6EFF6932-69BC-4831-82B7-BBB0DF861E93}" destId="{006C2E40-FA87-40F6-B352-E27B84006442}" srcOrd="2" destOrd="0" presId="urn:microsoft.com/office/officeart/2005/8/layout/process4"/>
    <dgm:cxn modelId="{8F7FC386-B06B-47A1-BC7C-B0126BA96249}" type="presParOf" srcId="{006C2E40-FA87-40F6-B352-E27B84006442}" destId="{7E971999-716D-4401-9AD6-16EB1E2ECD61}" srcOrd="0" destOrd="0" presId="urn:microsoft.com/office/officeart/2005/8/layout/process4"/>
    <dgm:cxn modelId="{FF0DD5CC-CF20-4878-85AE-AD020C3D12EB}" type="presParOf" srcId="{006C2E40-FA87-40F6-B352-E27B84006442}" destId="{343C4886-D45B-4C05-97F9-759B4DB0B6C9}" srcOrd="1" destOrd="0" presId="urn:microsoft.com/office/officeart/2005/8/layout/process4"/>
    <dgm:cxn modelId="{0067FAE0-4AB6-4AA4-A748-683B639E9B34}" type="presParOf" srcId="{6F274B1B-05CE-47E4-9234-4A06857B663C}" destId="{9E2548D7-6324-4910-AFA4-9B7FB13C5054}" srcOrd="3" destOrd="0" presId="urn:microsoft.com/office/officeart/2005/8/layout/process4"/>
    <dgm:cxn modelId="{31A385C4-2147-4AB9-9430-9F4788A812C1}" type="presParOf" srcId="{6F274B1B-05CE-47E4-9234-4A06857B663C}" destId="{65BD7B1C-526A-4D1E-861F-34E018F027FD}" srcOrd="4" destOrd="0" presId="urn:microsoft.com/office/officeart/2005/8/layout/process4"/>
    <dgm:cxn modelId="{A9074DEE-5170-45D3-B701-F417ECA3373A}" type="presParOf" srcId="{65BD7B1C-526A-4D1E-861F-34E018F027FD}" destId="{D8D4CCA0-6EF6-4646-8EC0-41E6F7B7C076}" srcOrd="0" destOrd="0" presId="urn:microsoft.com/office/officeart/2005/8/layout/process4"/>
    <dgm:cxn modelId="{EE3CCC0D-13F4-4E1D-8BB1-54915A2520F8}" type="presParOf" srcId="{65BD7B1C-526A-4D1E-861F-34E018F027FD}" destId="{D19A7A01-1388-47BB-BD2A-08A73FA135E8}" srcOrd="1" destOrd="0" presId="urn:microsoft.com/office/officeart/2005/8/layout/process4"/>
    <dgm:cxn modelId="{4E1D2062-1380-430B-B6E6-3E4365482C39}" type="presParOf" srcId="{65BD7B1C-526A-4D1E-861F-34E018F027FD}" destId="{C171D9FC-4915-458B-858B-7A20DCE13E27}" srcOrd="2" destOrd="0" presId="urn:microsoft.com/office/officeart/2005/8/layout/process4"/>
    <dgm:cxn modelId="{75F70CD0-795D-42DF-ACAB-85CBCE82951B}" type="presParOf" srcId="{C171D9FC-4915-458B-858B-7A20DCE13E27}" destId="{C3E30CB2-5900-48EB-8304-B2D5B7D8D46D}" srcOrd="0" destOrd="0" presId="urn:microsoft.com/office/officeart/2005/8/layout/process4"/>
    <dgm:cxn modelId="{D9F4A016-D6EA-4AFD-B8B6-E1520D2CCC18}" type="presParOf" srcId="{C171D9FC-4915-458B-858B-7A20DCE13E27}" destId="{1A754BA4-3A65-4548-B117-EDF803390AC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231E43-C1D4-431E-B06E-57FF43C2724C}">
      <dsp:nvSpPr>
        <dsp:cNvPr id="0" name=""/>
        <dsp:cNvSpPr/>
      </dsp:nvSpPr>
      <dsp:spPr>
        <a:xfrm>
          <a:off x="0" y="4227930"/>
          <a:ext cx="8568952" cy="138770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微軟正黑體" pitchFamily="34" charset="-120"/>
              <a:ea typeface="微軟正黑體" pitchFamily="34" charset="-120"/>
            </a:rPr>
            <a:t>拍攝完後的剪輯</a:t>
          </a:r>
          <a:endParaRPr lang="zh-TW" altLang="en-US" sz="4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4227930"/>
        <a:ext cx="8568952" cy="749358"/>
      </dsp:txXfrm>
    </dsp:sp>
    <dsp:sp modelId="{48DA2610-A19B-4C0B-BA77-A341721F120C}">
      <dsp:nvSpPr>
        <dsp:cNvPr id="0" name=""/>
        <dsp:cNvSpPr/>
      </dsp:nvSpPr>
      <dsp:spPr>
        <a:xfrm>
          <a:off x="0" y="4949534"/>
          <a:ext cx="4284476" cy="63834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微軟正黑體" pitchFamily="34" charset="-120"/>
              <a:ea typeface="微軟正黑體" pitchFamily="34" charset="-120"/>
            </a:rPr>
            <a:t>照片和影片穿插手法讓影片更豐富</a:t>
          </a:r>
          <a:endParaRPr lang="zh-TW" altLang="en-US" sz="2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4949534"/>
        <a:ext cx="4284476" cy="638342"/>
      </dsp:txXfrm>
    </dsp:sp>
    <dsp:sp modelId="{14B0CC61-8591-4D17-BBC1-E11A32AF8E22}">
      <dsp:nvSpPr>
        <dsp:cNvPr id="0" name=""/>
        <dsp:cNvSpPr/>
      </dsp:nvSpPr>
      <dsp:spPr>
        <a:xfrm>
          <a:off x="4284476" y="4949534"/>
          <a:ext cx="4284476" cy="63834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微軟正黑體" pitchFamily="34" charset="-120"/>
              <a:ea typeface="微軟正黑體" pitchFamily="34" charset="-120"/>
            </a:rPr>
            <a:t>經由老師的指導再次修改讓影片更順暢</a:t>
          </a:r>
          <a:endParaRPr lang="zh-TW" altLang="en-US" sz="1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284476" y="4949534"/>
        <a:ext cx="4284476" cy="638342"/>
      </dsp:txXfrm>
    </dsp:sp>
    <dsp:sp modelId="{4C77C0AA-C847-4CA0-8AF0-E20FEBAC5641}">
      <dsp:nvSpPr>
        <dsp:cNvPr id="0" name=""/>
        <dsp:cNvSpPr/>
      </dsp:nvSpPr>
      <dsp:spPr>
        <a:xfrm rot="10800000">
          <a:off x="0" y="2114461"/>
          <a:ext cx="8568952" cy="213428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微軟正黑體" pitchFamily="34" charset="-120"/>
              <a:ea typeface="微軟正黑體" pitchFamily="34" charset="-120"/>
            </a:rPr>
            <a:t>拍攝中遇到的困難</a:t>
          </a:r>
          <a:endParaRPr lang="zh-TW" altLang="en-US" sz="36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2114461"/>
        <a:ext cx="8568952" cy="749133"/>
      </dsp:txXfrm>
    </dsp:sp>
    <dsp:sp modelId="{7E971999-716D-4401-9AD6-16EB1E2ECD61}">
      <dsp:nvSpPr>
        <dsp:cNvPr id="0" name=""/>
        <dsp:cNvSpPr/>
      </dsp:nvSpPr>
      <dsp:spPr>
        <a:xfrm>
          <a:off x="0" y="2863595"/>
          <a:ext cx="4284476" cy="63815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itchFamily="34" charset="-120"/>
              <a:ea typeface="微軟正黑體" pitchFamily="34" charset="-120"/>
            </a:rPr>
            <a:t>由於和訪談對象熟悉反而有話都開不了口回答簡略</a:t>
          </a:r>
          <a:endParaRPr lang="zh-TW" altLang="en-US" sz="24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2863595"/>
        <a:ext cx="4284476" cy="638150"/>
      </dsp:txXfrm>
    </dsp:sp>
    <dsp:sp modelId="{343C4886-D45B-4C05-97F9-759B4DB0B6C9}">
      <dsp:nvSpPr>
        <dsp:cNvPr id="0" name=""/>
        <dsp:cNvSpPr/>
      </dsp:nvSpPr>
      <dsp:spPr>
        <a:xfrm>
          <a:off x="4284476" y="2863595"/>
          <a:ext cx="4284476" cy="63815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itchFamily="34" charset="-120"/>
              <a:ea typeface="微軟正黑體" pitchFamily="34" charset="-120"/>
            </a:rPr>
            <a:t>進行二次訪談以聊天的方式希望能打破心防</a:t>
          </a:r>
          <a:endParaRPr lang="zh-TW" altLang="en-US" sz="24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284476" y="2863595"/>
        <a:ext cx="4284476" cy="638150"/>
      </dsp:txXfrm>
    </dsp:sp>
    <dsp:sp modelId="{D19A7A01-1388-47BB-BD2A-08A73FA135E8}">
      <dsp:nvSpPr>
        <dsp:cNvPr id="0" name=""/>
        <dsp:cNvSpPr/>
      </dsp:nvSpPr>
      <dsp:spPr>
        <a:xfrm rot="10800000">
          <a:off x="0" y="992"/>
          <a:ext cx="8568952" cy="2134284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微軟正黑體" pitchFamily="34" charset="-120"/>
              <a:ea typeface="微軟正黑體" pitchFamily="34" charset="-120"/>
            </a:rPr>
            <a:t>拍攝前的準備</a:t>
          </a:r>
          <a:endParaRPr lang="zh-TW" altLang="en-US" sz="4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992"/>
        <a:ext cx="8568952" cy="749133"/>
      </dsp:txXfrm>
    </dsp:sp>
    <dsp:sp modelId="{C3E30CB2-5900-48EB-8304-B2D5B7D8D46D}">
      <dsp:nvSpPr>
        <dsp:cNvPr id="0" name=""/>
        <dsp:cNvSpPr/>
      </dsp:nvSpPr>
      <dsp:spPr>
        <a:xfrm>
          <a:off x="0" y="750126"/>
          <a:ext cx="4284476" cy="638150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微軟正黑體" pitchFamily="34" charset="-120"/>
              <a:ea typeface="微軟正黑體" pitchFamily="34" charset="-120"/>
            </a:rPr>
            <a:t>組員討論拍攝時間和訪問內容</a:t>
          </a:r>
          <a:endParaRPr lang="zh-TW" altLang="en-US" sz="20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750126"/>
        <a:ext cx="4284476" cy="638150"/>
      </dsp:txXfrm>
    </dsp:sp>
    <dsp:sp modelId="{1A754BA4-3A65-4548-B117-EDF803390ACF}">
      <dsp:nvSpPr>
        <dsp:cNvPr id="0" name=""/>
        <dsp:cNvSpPr/>
      </dsp:nvSpPr>
      <dsp:spPr>
        <a:xfrm>
          <a:off x="4284476" y="750126"/>
          <a:ext cx="4284476" cy="63815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latin typeface="微軟正黑體" pitchFamily="34" charset="-120"/>
              <a:ea typeface="微軟正黑體" pitchFamily="34" charset="-120"/>
            </a:rPr>
            <a:t>準備訪談時所需要的器材</a:t>
          </a:r>
          <a:endParaRPr lang="zh-TW" altLang="en-US" sz="27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284476" y="750126"/>
        <a:ext cx="4284476" cy="638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42FAF-923C-4694-AB82-15C7F7E35D95}" type="datetimeFigureOut">
              <a:rPr lang="zh-TW" altLang="en-US" smtClean="0"/>
              <a:t>2014/6/10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4B899-52DD-409B-B661-CFCD8BC5ED1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-180528" y="764704"/>
            <a:ext cx="8208912" cy="1224136"/>
          </a:xfrm>
          <a:prstGeom prst="round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zh-TW" sz="4000" dirty="0">
                <a:latin typeface="微軟正黑體" pitchFamily="34" charset="-120"/>
                <a:ea typeface="微軟正黑體" pitchFamily="34" charset="-120"/>
              </a:rPr>
              <a:t>凝視與再現：移民社會與多元認同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10432355_658178330939912_1877782394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2348880"/>
            <a:ext cx="4836029" cy="36270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文字方塊 4"/>
          <p:cNvSpPr txBox="1"/>
          <p:nvPr/>
        </p:nvSpPr>
        <p:spPr>
          <a:xfrm>
            <a:off x="251520" y="4437112"/>
            <a:ext cx="18758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第十組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B9934077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劉美慧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B9936107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廖御婷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B10036004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陳思卉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B10036058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吳俐縈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-180528" y="764704"/>
            <a:ext cx="8208912" cy="1224136"/>
          </a:xfrm>
          <a:prstGeom prst="round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en-US" sz="4000" dirty="0">
                <a:latin typeface="微軟正黑體" pitchFamily="34" charset="-120"/>
                <a:ea typeface="微軟正黑體" pitchFamily="34" charset="-120"/>
              </a:rPr>
              <a:t>拍攝動機與摘要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4283968" y="2276872"/>
            <a:ext cx="42484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現在有很多外籍勞工來台灣工作，通常他們都是過著比較辛苦的生活，而我們剛好認識了一位越南媽媽，她雖然剛開始也很辛苦，但是她有著樂觀積極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的態度面對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生活，我們想顛覆這個想法所以拍成了一部短片。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SAM_27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060848"/>
            <a:ext cx="3096344" cy="41284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文字方塊 4"/>
          <p:cNvSpPr txBox="1"/>
          <p:nvPr/>
        </p:nvSpPr>
        <p:spPr>
          <a:xfrm>
            <a:off x="2915816" y="5445224"/>
            <a:ext cx="5724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來自越南的越南新娘－阿淨</a:t>
            </a:r>
            <a:endParaRPr lang="zh-TW" altLang="en-US" sz="3600" b="1" dirty="0">
              <a:solidFill>
                <a:schemeClr val="accent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資料庫圖表 5"/>
          <p:cNvGraphicFramePr/>
          <p:nvPr/>
        </p:nvGraphicFramePr>
        <p:xfrm>
          <a:off x="251520" y="548680"/>
          <a:ext cx="856895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We-Are-Family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3297038"/>
            <a:ext cx="5904656" cy="3560962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251520" y="476672"/>
            <a:ext cx="446449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　　台灣的新住民不斷攀升，不同國籍的外籍人士，不管是來台工作還是結婚，都是需要很大的勇氣和考驗，也要適應兩地文化的差異及價值觀念的不同，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要學習的不只是溝通還要如何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生活，不管是來自哪個國家我們都該同理對待和關心。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　　阿淨是一位工作勤奮努力的員工，她的樂觀希望能藉由此短片</a:t>
            </a:r>
            <a:r>
              <a:rPr lang="zh-TW" altLang="zh-TW" sz="2800" dirty="0">
                <a:latin typeface="微軟正黑體" pitchFamily="34" charset="-120"/>
                <a:ea typeface="微軟正黑體" pitchFamily="34" charset="-120"/>
              </a:rPr>
              <a:t>展現台灣移民社會中的多元認同面貌。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images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620688"/>
            <a:ext cx="4032448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173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投影片 1</vt:lpstr>
      <vt:lpstr>投影片 2</vt:lpstr>
      <vt:lpstr>投影片 3</vt:lpstr>
      <vt:lpstr>投影片 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123</dc:creator>
  <cp:lastModifiedBy>123</cp:lastModifiedBy>
  <cp:revision>8</cp:revision>
  <dcterms:created xsi:type="dcterms:W3CDTF">2014-06-10T14:11:04Z</dcterms:created>
  <dcterms:modified xsi:type="dcterms:W3CDTF">2014-06-10T15:23:44Z</dcterms:modified>
</cp:coreProperties>
</file>