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entury Gothic" pitchFamily="34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entury Gothic" pitchFamily="34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entury Gothic" pitchFamily="34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entury Gothic" pitchFamily="34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entury Gothic" pitchFamily="34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entury Gothic" pitchFamily="34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entury Gothic" pitchFamily="34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entury Gothic" pitchFamily="34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entury Gothic" pitchFamily="34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90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0" name="Rectangle 114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7" name="Rectangle 84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38" name="Rectangle 8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39" name="Rectangle 113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4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35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36" name="Rectangle 80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</p:grpSp>
          <p:sp>
            <p:nvSpPr>
              <p:cNvPr id="31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/>
              </a:p>
            </p:txBody>
          </p:sp>
          <p:sp>
            <p:nvSpPr>
              <p:cNvPr id="32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/>
              </a:p>
            </p:txBody>
          </p:sp>
          <p:sp>
            <p:nvSpPr>
              <p:cNvPr id="33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/>
              </a:p>
            </p:txBody>
          </p:sp>
        </p:grpSp>
        <p:sp>
          <p:nvSpPr>
            <p:cNvPr id="6" name="Freeform 44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7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8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9" name="Freeform 50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0" name="Freeform 51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1" name="Hexagon 52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2" name="Hexagon 53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3" name="Hexagon 54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4" name="Hexagon 55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5" name="Hexagon 56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6" name="Freeform 57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7" name="Hexagon 58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9" name="Hexagon 60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0" name="Hexagon 61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1" name="Hexagon 62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2" name="Hexagon 63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3" name="Hexagon 64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4" name="Hexagon 65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5" name="Hexagon 66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6" name="Freeform 67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7" name="Freeform 68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</p:grpSp>
      <p:sp>
        <p:nvSpPr>
          <p:cNvPr id="43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44" name="Rectangle 46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45" name="Rectangle 49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46" name="Rectangle 88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fld id="{BAA88726-6333-4949-9E70-C4E3E4F1791F}" type="datetimeFigureOut">
              <a:rPr lang="zh-TW" altLang="en-US"/>
              <a:pPr>
                <a:defRPr/>
              </a:pPr>
              <a:t>2014/12/31</a:t>
            </a:fld>
            <a:endParaRPr lang="zh-TW" altLang="en-US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901241BF-D6FE-4414-91D9-749334270AE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E82B1-9080-45D2-B7D2-C14B1EA06A74}" type="datetimeFigureOut">
              <a:rPr lang="zh-TW" altLang="en-US"/>
              <a:pPr>
                <a:defRPr/>
              </a:pPr>
              <a:t>2014/12/31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AA2D2-3D65-46F4-8B36-192A0A3C0DC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41C68-AACF-4EF8-ADF5-43E325DB3733}" type="datetimeFigureOut">
              <a:rPr lang="zh-TW" altLang="en-US"/>
              <a:pPr>
                <a:defRPr/>
              </a:pPr>
              <a:t>2014/12/31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471D8-E3D0-4014-8D60-F65C54F7E8E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E9424-D40F-4CB0-BFCC-5A115EFDA19C}" type="datetimeFigureOut">
              <a:rPr lang="zh-TW" altLang="en-US"/>
              <a:pPr>
                <a:defRPr/>
              </a:pPr>
              <a:t>2014/12/31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B4039-B486-4531-8B62-AEEC4B94974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82E80-F980-44F2-BECC-1BC60288927F}" type="datetimeFigureOut">
              <a:rPr lang="zh-TW" altLang="en-US"/>
              <a:pPr>
                <a:defRPr/>
              </a:pPr>
              <a:t>2014/12/31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14271-ACAB-4568-8701-BB2350C07A3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342F3-5FE7-4EB3-845A-5C035FA1EC4C}" type="datetimeFigureOut">
              <a:rPr lang="zh-TW" altLang="en-US"/>
              <a:pPr>
                <a:defRPr/>
              </a:pPr>
              <a:t>2014/12/31</a:t>
            </a:fld>
            <a:endParaRPr lang="zh-TW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1BFDA-F5DA-48E2-9850-F1E9F57D7EE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9FE18-8899-4673-B765-0353A7A860A9}" type="datetimeFigureOut">
              <a:rPr lang="zh-TW" altLang="en-US"/>
              <a:pPr>
                <a:defRPr/>
              </a:pPr>
              <a:t>2014/12/31</a:t>
            </a:fld>
            <a:endParaRPr lang="zh-TW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0718B-F948-446D-894D-6EF1CEC5952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D32BB-B8A0-45EB-A595-EB017B96F890}" type="datetimeFigureOut">
              <a:rPr lang="zh-TW" altLang="en-US"/>
              <a:pPr>
                <a:defRPr/>
              </a:pPr>
              <a:t>2014/12/31</a:t>
            </a:fld>
            <a:endParaRPr lang="zh-TW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A40EF-013E-407A-A601-46CA76271F7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CBC8F-0216-4177-8CA3-B562ECF8FB1C}" type="datetimeFigureOut">
              <a:rPr lang="zh-TW" altLang="en-US"/>
              <a:pPr>
                <a:defRPr/>
              </a:pPr>
              <a:t>2014/12/31</a:t>
            </a:fld>
            <a:endParaRPr lang="zh-TW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1786B-AF86-4FF5-9A2D-3FD0BB2C45B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83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80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39" name="Rectangle 81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40" name="Rectangle 82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36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37" name="Rectangle 79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</p:grpSp>
          <p:sp>
            <p:nvSpPr>
              <p:cNvPr id="32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/>
              </a:p>
            </p:txBody>
          </p:sp>
          <p:sp>
            <p:nvSpPr>
              <p:cNvPr id="33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/>
              </a:p>
            </p:txBody>
          </p:sp>
          <p:sp>
            <p:nvSpPr>
              <p:cNvPr id="34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/>
              </a:p>
            </p:txBody>
          </p:sp>
        </p:grpSp>
        <p:sp>
          <p:nvSpPr>
            <p:cNvPr id="7" name="Freeform 4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8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9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0" name="Freeform 4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1" name="Freeform 5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2" name="Hexagon 5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3" name="Hexagon 5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4" name="Hexagon 5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5" name="Hexagon 5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6" name="Hexagon 5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7" name="Freeform 58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5" name="Hexagon 67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6" name="Hexagon 68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7" name="Freeform 69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8" name="Freeform 70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</p:grpSp>
      <p:sp>
        <p:nvSpPr>
          <p:cNvPr id="44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45" name="Rectangle 56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46" name="Rectangle 57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47" name="Rectangle 60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7BB35-EBAB-48AF-9925-63691DFC756B}" type="datetimeFigureOut">
              <a:rPr lang="zh-TW" altLang="en-US"/>
              <a:pPr>
                <a:defRPr/>
              </a:pPr>
              <a:t>2014/12/31</a:t>
            </a:fld>
            <a:endParaRPr lang="zh-TW" altLang="en-US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CB249-6692-4F09-B4A6-EF491B80664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86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83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39" name="Rectangle 84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40" name="Rectangle 85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80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36" name="Rectangle 81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37" name="Rectangle 82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</p:grpSp>
          <p:sp>
            <p:nvSpPr>
              <p:cNvPr id="32" name="Rectangle 77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/>
              </a:p>
            </p:txBody>
          </p:sp>
          <p:sp>
            <p:nvSpPr>
              <p:cNvPr id="33" name="Rectangle 78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/>
              </a:p>
            </p:txBody>
          </p:sp>
          <p:sp>
            <p:nvSpPr>
              <p:cNvPr id="34" name="Rectangle 79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/>
              </a:p>
            </p:txBody>
          </p:sp>
        </p:grpSp>
        <p:sp>
          <p:nvSpPr>
            <p:cNvPr id="7" name="Freeform 4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8" name="Freeform 4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9" name="Freeform 4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0" name="Freeform 4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1" name="Freeform 4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2" name="Hexagon 5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3" name="Hexagon 5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4" name="Hexagon 59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5" name="Hexagon 60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6" name="Hexagon 61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7" name="Freeform 62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8" name="Hexagon 63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9" name="Hexagon 64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0" name="Hexagon 65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1" name="Hexagon 66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2" name="Hexagon 67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3" name="Hexagon 68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4" name="Hexagon 69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5" name="Hexagon 70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6" name="Hexagon 71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7" name="Freeform 72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28" name="Freeform 73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</p:grpSp>
      <p:sp>
        <p:nvSpPr>
          <p:cNvPr id="44" name="Rectangle 9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45" name="Rectangle 10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46" name="Rectangle 101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47" name="Rectangle 10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702DC-8206-49A3-9430-B005E898E002}" type="datetimeFigureOut">
              <a:rPr lang="zh-TW" altLang="en-US"/>
              <a:pPr>
                <a:defRPr/>
              </a:pPr>
              <a:t>2014/12/31</a:t>
            </a:fld>
            <a:endParaRPr lang="zh-TW" altLang="en-US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064AB-0FAA-425D-AE2D-E170FBC01D3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kumimoji="0"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TW" smtClean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EFEFE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F574CED-D825-4185-9236-E0D10A0F55DD}" type="datetimeFigureOut">
              <a:rPr lang="zh-TW" altLang="en-US"/>
              <a:pPr>
                <a:defRPr/>
              </a:pPr>
              <a:t>2014/12/31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EFEFE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CD8E736-3B1C-46CF-8DF2-ED291A3273D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8" r:id="rId8"/>
    <p:sldLayoutId id="2147483699" r:id="rId9"/>
    <p:sldLayoutId id="2147483695" r:id="rId10"/>
    <p:sldLayoutId id="214748369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  <a:ea typeface="微軟正黑體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  <a:ea typeface="微軟正黑體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  <a:ea typeface="微軟正黑體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  <a:ea typeface="微軟正黑體" pitchFamily="34" charset="-12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標題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1470025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latin typeface="微軟正黑體" pitchFamily="34" charset="-120"/>
              </a:rPr>
              <a:t>政治利維坦：視域融合與</a:t>
            </a:r>
            <a:r>
              <a:rPr lang="zh-TW" altLang="en-US" dirty="0" smtClean="0">
                <a:latin typeface="微軟正黑體" pitchFamily="34" charset="-120"/>
              </a:rPr>
              <a:t>象徵</a:t>
            </a:r>
            <a:r>
              <a:rPr lang="en-US" altLang="zh-TW" dirty="0" smtClean="0">
                <a:latin typeface="微軟正黑體" pitchFamily="34" charset="-120"/>
              </a:rPr>
              <a:t/>
            </a:r>
            <a:br>
              <a:rPr lang="en-US" altLang="zh-TW" dirty="0" smtClean="0">
                <a:latin typeface="微軟正黑體" pitchFamily="34" charset="-120"/>
              </a:rPr>
            </a:br>
            <a:r>
              <a:rPr lang="zh-TW" altLang="en-US" dirty="0" smtClean="0">
                <a:latin typeface="微軟正黑體" pitchFamily="34" charset="-120"/>
              </a:rPr>
              <a:t>第一次投票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00113" y="4221163"/>
            <a:ext cx="3959225" cy="22320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2400" dirty="0" smtClean="0">
                <a:latin typeface="微軟正黑體" pitchFamily="34" charset="-120"/>
              </a:rPr>
              <a:t>指導老師：閔宇經 老師</a:t>
            </a:r>
            <a:endParaRPr lang="en-US" altLang="zh-TW" sz="2400" dirty="0" smtClean="0">
              <a:latin typeface="微軟正黑體" pitchFamily="34" charset="-12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2400" dirty="0">
                <a:latin typeface="微軟正黑體" pitchFamily="34" charset="-120"/>
              </a:rPr>
              <a:t>助理</a:t>
            </a:r>
            <a:r>
              <a:rPr lang="zh-TW" altLang="en-US" sz="2400" dirty="0" smtClean="0">
                <a:latin typeface="微軟正黑體" pitchFamily="34" charset="-120"/>
              </a:rPr>
              <a:t>教授：李婉菁</a:t>
            </a:r>
            <a:endParaRPr lang="en-US" altLang="zh-TW" sz="2400" dirty="0" smtClean="0">
              <a:latin typeface="微軟正黑體" pitchFamily="34" charset="-12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2400" dirty="0" smtClean="0">
                <a:latin typeface="微軟正黑體" pitchFamily="34" charset="-120"/>
              </a:rPr>
              <a:t>組員：</a:t>
            </a:r>
            <a:r>
              <a:rPr lang="zh-TW" altLang="en-US" sz="2400" dirty="0">
                <a:latin typeface="微軟正黑體" pitchFamily="34" charset="-120"/>
              </a:rPr>
              <a:t>黃靖</a:t>
            </a:r>
            <a:r>
              <a:rPr lang="zh-TW" altLang="en-US" sz="2400" dirty="0" smtClean="0">
                <a:latin typeface="微軟正黑體" pitchFamily="34" charset="-120"/>
              </a:rPr>
              <a:t>茹</a:t>
            </a:r>
            <a:r>
              <a:rPr lang="zh-TW" altLang="en-US" sz="2400" dirty="0">
                <a:latin typeface="微軟正黑體" pitchFamily="34" charset="-120"/>
              </a:rPr>
              <a:t> </a:t>
            </a:r>
            <a:r>
              <a:rPr lang="zh-TW" altLang="en-US" sz="2400" dirty="0" smtClean="0">
                <a:latin typeface="微軟正黑體" pitchFamily="34" charset="-120"/>
              </a:rPr>
              <a:t>戴</a:t>
            </a:r>
            <a:r>
              <a:rPr lang="zh-TW" altLang="en-US" sz="2400" dirty="0">
                <a:latin typeface="微軟正黑體" pitchFamily="34" charset="-120"/>
              </a:rPr>
              <a:t>子</a:t>
            </a:r>
            <a:r>
              <a:rPr lang="zh-TW" altLang="en-US" sz="2400" dirty="0" smtClean="0">
                <a:latin typeface="微軟正黑體" pitchFamily="34" charset="-120"/>
              </a:rPr>
              <a:t>敬</a:t>
            </a:r>
            <a:endParaRPr lang="en-US" altLang="zh-TW" sz="2400" dirty="0" smtClean="0">
              <a:latin typeface="微軟正黑體" pitchFamily="34" charset="-120"/>
            </a:endParaRPr>
          </a:p>
          <a:p>
            <a:pPr marL="900000" eaLnBrk="1" fontAlgn="auto" hangingPunct="1">
              <a:spcAft>
                <a:spcPts val="0"/>
              </a:spcAft>
              <a:defRPr/>
            </a:pPr>
            <a:r>
              <a:rPr lang="zh-TW" altLang="en-US" sz="2400" dirty="0">
                <a:latin typeface="微軟正黑體" pitchFamily="34" charset="-120"/>
              </a:rPr>
              <a:t>喻祚</a:t>
            </a:r>
            <a:r>
              <a:rPr lang="zh-TW" altLang="en-US" sz="2400" dirty="0" smtClean="0">
                <a:latin typeface="微軟正黑體" pitchFamily="34" charset="-120"/>
              </a:rPr>
              <a:t>萍</a:t>
            </a:r>
            <a:r>
              <a:rPr lang="zh-TW" altLang="en-US" sz="2400" dirty="0">
                <a:latin typeface="微軟正黑體" pitchFamily="34" charset="-120"/>
              </a:rPr>
              <a:t> </a:t>
            </a:r>
            <a:r>
              <a:rPr lang="zh-TW" altLang="en-US" sz="2400" dirty="0" smtClean="0">
                <a:latin typeface="微軟正黑體" pitchFamily="34" charset="-120"/>
              </a:rPr>
              <a:t>郭</a:t>
            </a:r>
            <a:r>
              <a:rPr lang="zh-TW" altLang="en-US" sz="2400" dirty="0">
                <a:latin typeface="微軟正黑體" pitchFamily="34" charset="-120"/>
              </a:rPr>
              <a:t>姿</a:t>
            </a:r>
            <a:r>
              <a:rPr lang="zh-TW" altLang="en-US" sz="2400" dirty="0" smtClean="0">
                <a:latin typeface="微軟正黑體" pitchFamily="34" charset="-120"/>
              </a:rPr>
              <a:t>岑</a:t>
            </a:r>
            <a:endParaRPr lang="en-US" altLang="zh-TW" sz="2400" dirty="0" smtClean="0">
              <a:latin typeface="微軟正黑體" pitchFamily="34" charset="-120"/>
            </a:endParaRPr>
          </a:p>
          <a:p>
            <a:pPr marL="900000" eaLnBrk="1" fontAlgn="auto" hangingPunct="1">
              <a:spcAft>
                <a:spcPts val="0"/>
              </a:spcAft>
              <a:defRPr/>
            </a:pPr>
            <a:r>
              <a:rPr lang="zh-TW" altLang="en-US" sz="2400" dirty="0" smtClean="0">
                <a:latin typeface="微軟正黑體" pitchFamily="34" charset="-120"/>
              </a:rPr>
              <a:t>劉</a:t>
            </a:r>
            <a:r>
              <a:rPr lang="zh-TW" altLang="en-US" sz="2400" dirty="0">
                <a:latin typeface="微軟正黑體" pitchFamily="34" charset="-120"/>
              </a:rPr>
              <a:t>芷</a:t>
            </a:r>
            <a:r>
              <a:rPr lang="zh-TW" altLang="en-US" sz="2400" dirty="0" smtClean="0">
                <a:latin typeface="微軟正黑體" pitchFamily="34" charset="-120"/>
              </a:rPr>
              <a:t>芸</a:t>
            </a:r>
            <a:r>
              <a:rPr lang="zh-TW" altLang="en-US" sz="2400" dirty="0">
                <a:latin typeface="微軟正黑體" pitchFamily="34" charset="-120"/>
              </a:rPr>
              <a:t> </a:t>
            </a:r>
            <a:r>
              <a:rPr lang="zh-TW" altLang="en-US" sz="2400" dirty="0" smtClean="0">
                <a:latin typeface="微軟正黑體" pitchFamily="34" charset="-120"/>
              </a:rPr>
              <a:t>溫晴</a:t>
            </a:r>
            <a:r>
              <a:rPr lang="zh-TW" altLang="en-US" sz="2400" dirty="0">
                <a:latin typeface="微軟正黑體" pitchFamily="34" charset="-120"/>
              </a:rPr>
              <a:t> </a:t>
            </a:r>
            <a:r>
              <a:rPr lang="zh-TW" altLang="en-US" sz="2400" dirty="0" smtClean="0">
                <a:latin typeface="微軟正黑體" pitchFamily="34" charset="-120"/>
              </a:rPr>
              <a:t>江</a:t>
            </a:r>
            <a:r>
              <a:rPr lang="zh-TW" altLang="en-US" sz="2400" dirty="0">
                <a:latin typeface="微軟正黑體" pitchFamily="34" charset="-120"/>
              </a:rPr>
              <a:t>芮伃</a:t>
            </a:r>
          </a:p>
        </p:txBody>
      </p:sp>
      <p:pic>
        <p:nvPicPr>
          <p:cNvPr id="5125" name="Picture 5" descr="https://fbcdn-sphotos-h-a.akamaihd.net/hphotos-ak-xpa1/v/t35.0-12/10906880_802651946488289_1026384116_o.jpg?oh=71360cdaab7d2076661c9b769ed5aa0f&amp;oe=54A4F97A&amp;__gda__=1420092442_faf452dfc25683196a8823bcda6a77a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862" t="10695" r="5887"/>
          <a:stretch/>
        </p:blipFill>
        <p:spPr bwMode="auto">
          <a:xfrm rot="903940">
            <a:off x="4621103" y="2918578"/>
            <a:ext cx="3435425" cy="249430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 smtClean="0">
                <a:latin typeface="微軟正黑體" pitchFamily="34" charset="-120"/>
              </a:rPr>
              <a:t>拍攝動機</a:t>
            </a:r>
          </a:p>
        </p:txBody>
      </p:sp>
      <p:sp>
        <p:nvSpPr>
          <p:cNvPr id="614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263" indent="0" eaLnBrk="1" hangingPunct="1">
              <a:buFont typeface="Wingdings 2" pitchFamily="18" charset="2"/>
              <a:buNone/>
            </a:pPr>
            <a:r>
              <a:rPr lang="zh-TW" altLang="en-US" smtClean="0">
                <a:latin typeface="微軟正黑體" pitchFamily="34" charset="-120"/>
              </a:rPr>
              <a:t>近期剛經歷了九合一大選，在選舉過後發現了很多第一次投票的學生，因為不熟悉投票過程而放棄了第一次投票的權利，所以我們做了這支影片希望幫助所有的首投族，維護自己的一份權益。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 smtClean="0">
                <a:latin typeface="微軟正黑體" pitchFamily="34" charset="-120"/>
              </a:rPr>
              <a:t>影片介紹</a:t>
            </a:r>
          </a:p>
        </p:txBody>
      </p:sp>
      <p:sp>
        <p:nvSpPr>
          <p:cNvPr id="7171" name="內容版面配置區 2"/>
          <p:cNvSpPr>
            <a:spLocks noGrp="1"/>
          </p:cNvSpPr>
          <p:nvPr>
            <p:ph idx="1"/>
          </p:nvPr>
        </p:nvSpPr>
        <p:spPr>
          <a:xfrm>
            <a:off x="1042988" y="2349500"/>
            <a:ext cx="6777037" cy="3508375"/>
          </a:xfrm>
        </p:spPr>
        <p:txBody>
          <a:bodyPr/>
          <a:lstStyle/>
          <a:p>
            <a:pPr marL="68263" indent="0" eaLnBrk="1" hangingPunct="1">
              <a:buFont typeface="Wingdings 2" pitchFamily="18" charset="2"/>
              <a:buNone/>
            </a:pPr>
            <a:r>
              <a:rPr lang="zh-TW" altLang="en-US" smtClean="0">
                <a:latin typeface="微軟正黑體" pitchFamily="34" charset="-120"/>
              </a:rPr>
              <a:t>「投票要帶的東西」</a:t>
            </a:r>
            <a:endParaRPr lang="en-US" altLang="zh-TW" smtClean="0">
              <a:latin typeface="微軟正黑體" pitchFamily="34" charset="-120"/>
            </a:endParaRPr>
          </a:p>
          <a:p>
            <a:pPr marL="68263" indent="0" eaLnBrk="1" hangingPunct="1">
              <a:buFont typeface="Wingdings 2" pitchFamily="18" charset="2"/>
              <a:buNone/>
            </a:pPr>
            <a:endParaRPr lang="en-US" altLang="zh-TW" smtClean="0">
              <a:latin typeface="微軟正黑體" pitchFamily="34" charset="-120"/>
            </a:endParaRPr>
          </a:p>
          <a:p>
            <a:pPr marL="68263" indent="0" eaLnBrk="1" hangingPunct="1">
              <a:buFont typeface="Wingdings 2" pitchFamily="18" charset="2"/>
              <a:buNone/>
            </a:pPr>
            <a:r>
              <a:rPr lang="zh-TW" altLang="en-US" smtClean="0">
                <a:latin typeface="微軟正黑體" pitchFamily="34" charset="-120"/>
              </a:rPr>
              <a:t>「投票不能帶的東西」</a:t>
            </a:r>
            <a:endParaRPr lang="en-US" altLang="zh-TW" smtClean="0">
              <a:latin typeface="微軟正黑體" pitchFamily="34" charset="-120"/>
            </a:endParaRPr>
          </a:p>
          <a:p>
            <a:pPr marL="68263" indent="0" eaLnBrk="1" hangingPunct="1">
              <a:buFont typeface="Wingdings 2" pitchFamily="18" charset="2"/>
              <a:buNone/>
            </a:pPr>
            <a:endParaRPr lang="en-US" altLang="zh-TW" smtClean="0">
              <a:latin typeface="微軟正黑體" pitchFamily="34" charset="-120"/>
            </a:endParaRPr>
          </a:p>
          <a:p>
            <a:pPr marL="68263" indent="0" eaLnBrk="1" hangingPunct="1">
              <a:buFont typeface="Wingdings 2" pitchFamily="18" charset="2"/>
              <a:buNone/>
            </a:pPr>
            <a:r>
              <a:rPr lang="zh-TW" altLang="en-US" smtClean="0">
                <a:latin typeface="微軟正黑體" pitchFamily="34" charset="-120"/>
              </a:rPr>
              <a:t>「投票的流程」</a:t>
            </a:r>
            <a:endParaRPr lang="en-US" altLang="zh-TW" smtClean="0">
              <a:latin typeface="微軟正黑體" pitchFamily="34" charset="-120"/>
            </a:endParaRPr>
          </a:p>
          <a:p>
            <a:pPr marL="68263" indent="0" eaLnBrk="1" hangingPunct="1">
              <a:buFont typeface="Wingdings 2" pitchFamily="18" charset="2"/>
              <a:buNone/>
            </a:pPr>
            <a:endParaRPr lang="en-US" altLang="zh-TW" smtClean="0">
              <a:latin typeface="微軟正黑體" pitchFamily="34" charset="-120"/>
            </a:endParaRPr>
          </a:p>
          <a:p>
            <a:pPr marL="68263" indent="0" eaLnBrk="1" hangingPunct="1">
              <a:buFont typeface="Wingdings 2" pitchFamily="18" charset="2"/>
              <a:buNone/>
            </a:pPr>
            <a:r>
              <a:rPr lang="zh-TW" altLang="en-US" smtClean="0">
                <a:latin typeface="微軟正黑體" pitchFamily="34" charset="-120"/>
              </a:rPr>
              <a:t>幫助所有投票的人了解投票的基本規則。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標題 1"/>
          <p:cNvSpPr>
            <a:spLocks noGrp="1"/>
          </p:cNvSpPr>
          <p:nvPr>
            <p:ph type="title"/>
          </p:nvPr>
        </p:nvSpPr>
        <p:spPr>
          <a:xfrm>
            <a:off x="1042988" y="692150"/>
            <a:ext cx="7024687" cy="1143000"/>
          </a:xfrm>
        </p:spPr>
        <p:txBody>
          <a:bodyPr/>
          <a:lstStyle/>
          <a:p>
            <a:pPr eaLnBrk="1" hangingPunct="1"/>
            <a:r>
              <a:rPr lang="zh-TW" altLang="en-US" smtClean="0"/>
              <a:t>拍攝照片</a:t>
            </a:r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89275" y="2133600"/>
            <a:ext cx="325437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6" name="Picture 4" descr="https://fbcdn-sphotos-h-a.akamaihd.net/hphotos-ak-xpf1/v/t34.0-12/10887789_894297647256757_1797842752_n.jpg?oh=2bc4938cd55677769b75f7d2e34bd845&amp;oe=54A3E614&amp;__gda__=1420027844_7a52f7e3c47800a5fd36b719b0f9a73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2988" y="2116138"/>
            <a:ext cx="1584325" cy="281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6" descr="https://fbcdn-sphotos-h-a.akamaihd.net/hphotos-ak-xpf1/v/t34.0-12/10872707_894297657256756_1772001838_n.jpg?oh=54050798ad8315fd69ab9129a1e5b1b3&amp;oe=54A427D5&amp;__gda__=1420053189_889c152e48215793b7f7ed0061b6625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59563" y="2636838"/>
            <a:ext cx="1822450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8" descr="https://fbcdn-sphotos-h-a.akamaihd.net/hphotos-ak-xpa1/v/t34.0-12/10904036_894297673923421_601578383_n.jpg?oh=239e0246f5f5b34b9848fa9897c99224&amp;oe=54A43377&amp;__gda__=1420055976_6211107b4f2e65bfd1c1ff11b9d604e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16238" y="4149725"/>
            <a:ext cx="316865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奧斯丁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奧斯丁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奧斯丁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60</TotalTime>
  <Words>132</Words>
  <Application>Microsoft Office PowerPoint</Application>
  <PresentationFormat>如螢幕大小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Century Gothic</vt:lpstr>
      <vt:lpstr>新細明體</vt:lpstr>
      <vt:lpstr>Arial</vt:lpstr>
      <vt:lpstr>微軟正黑體</vt:lpstr>
      <vt:lpstr>Wingdings 2</vt:lpstr>
      <vt:lpstr>Calibri</vt:lpstr>
      <vt:lpstr>奧斯丁</vt:lpstr>
      <vt:lpstr>政治利維坦：視域融合與象徵 第一次投票</vt:lpstr>
      <vt:lpstr>拍攝動機</vt:lpstr>
      <vt:lpstr>影片介紹</vt:lpstr>
      <vt:lpstr>拍攝照片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政治利維坦：視域融合與象徵</dc:title>
  <dc:creator>UCHIM</dc:creator>
  <cp:lastModifiedBy>uch20135</cp:lastModifiedBy>
  <cp:revision>6</cp:revision>
  <dcterms:created xsi:type="dcterms:W3CDTF">2014-12-30T02:13:34Z</dcterms:created>
  <dcterms:modified xsi:type="dcterms:W3CDTF">2014-12-31T02:27:44Z</dcterms:modified>
</cp:coreProperties>
</file>