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7" r:id="rId4"/>
    <p:sldId id="258" r:id="rId5"/>
    <p:sldId id="27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8000"/>
            <a:lum/>
          </a:blip>
          <a:srcRect/>
          <a:tile tx="0" ty="0" sx="100000" sy="100000" flip="xy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>
          <a:xfrm>
            <a:off x="611560" y="322511"/>
            <a:ext cx="7772400" cy="2386409"/>
          </a:xfrm>
        </p:spPr>
        <p:txBody>
          <a:bodyPr>
            <a:normAutofit/>
          </a:bodyPr>
          <a:lstStyle/>
          <a:p>
            <a:r>
              <a:rPr lang="zh-TW" altLang="en-US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閱讀與想像</a:t>
            </a:r>
            <a:r>
              <a:rPr lang="en-US" altLang="zh-TW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生命敍事</a:t>
            </a:r>
            <a:r>
              <a:rPr lang="en-US" altLang="zh-TW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5400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活著</a:t>
            </a:r>
            <a:endParaRPr lang="zh-TW" altLang="en-US" sz="5400" b="1" spc="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副標題 7"/>
          <p:cNvSpPr>
            <a:spLocks noGrp="1"/>
          </p:cNvSpPr>
          <p:nvPr>
            <p:ph type="subTitle" idx="1"/>
          </p:nvPr>
        </p:nvSpPr>
        <p:spPr>
          <a:xfrm>
            <a:off x="1547664" y="3861048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B10323039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王志新</a:t>
            </a:r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	B10323010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鄔沅亨</a:t>
            </a:r>
            <a:endParaRPr lang="en-US" altLang="zh-TW" sz="2400" b="1" dirty="0" smtClean="0">
              <a:solidFill>
                <a:schemeClr val="tx1"/>
              </a:solidFill>
              <a:effectLst>
                <a:glow rad="304800">
                  <a:schemeClr val="bg1">
                    <a:alpha val="60000"/>
                  </a:schemeClr>
                </a:glow>
              </a:effectLst>
              <a:ea typeface="+mj-ea"/>
            </a:endParaRPr>
          </a:p>
          <a:p>
            <a:pPr algn="l"/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B10323019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陳彥甫</a:t>
            </a:r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	B10323008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黃濰裎</a:t>
            </a:r>
            <a:endParaRPr lang="en-US" altLang="zh-TW" sz="2400" b="1" dirty="0" smtClean="0">
              <a:solidFill>
                <a:schemeClr val="tx1"/>
              </a:solidFill>
              <a:effectLst>
                <a:glow rad="304800">
                  <a:schemeClr val="bg1">
                    <a:alpha val="60000"/>
                  </a:schemeClr>
                </a:glow>
              </a:effectLst>
              <a:ea typeface="+mj-ea"/>
            </a:endParaRPr>
          </a:p>
          <a:p>
            <a:pPr algn="l"/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B10323033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陳郁翔</a:t>
            </a:r>
            <a:r>
              <a:rPr lang="en-US" altLang="zh-TW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	B10323020</a:t>
            </a:r>
            <a:r>
              <a:rPr lang="zh-TW" altLang="en-US" sz="2400" b="1" dirty="0" smtClean="0">
                <a:solidFill>
                  <a:schemeClr val="tx1"/>
                </a:solidFill>
                <a:effectLst>
                  <a:glow rad="304800">
                    <a:schemeClr val="bg1">
                      <a:alpha val="60000"/>
                    </a:schemeClr>
                  </a:glow>
                </a:effectLst>
                <a:ea typeface="+mj-ea"/>
              </a:rPr>
              <a:t>羅奕晴</a:t>
            </a:r>
            <a:endParaRPr lang="zh-TW" altLang="en-US" sz="2400" b="1" dirty="0">
              <a:solidFill>
                <a:schemeClr val="tx1"/>
              </a:solidFill>
              <a:effectLst>
                <a:glow rad="304800">
                  <a:schemeClr val="bg1">
                    <a:alpha val="60000"/>
                  </a:schemeClr>
                </a:glow>
              </a:effectLst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4382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zh-TW" altLang="en-US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故事內容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福貴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破產</a:t>
            </a:r>
            <a:endParaRPr lang="en-US" altLang="zh-TW" sz="40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18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徐福貴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因為家境優渥，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染上惡習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把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家裡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的土地賭輸掉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，父親也在事件後過世了，家珍也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因為懷孕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被丈人帶回到娘家。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種植農作物也變成家中的經濟來源，母親病倒了，因此他到城裡去請大夫，但是和別人發生衝突被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抓去部隊裡拉炮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546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從部隊回來家中的改變</a:t>
            </a:r>
            <a:endParaRPr lang="en-US" altLang="zh-TW" sz="40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18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部隊回家後，發現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鳳霞因高燒失聰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，而母親也因病過世，為了讓有慶讀書，差點把鳳霞賣掉。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人民公社成立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地方也設立食堂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，但是旱災導致糧食不足，家珍的身體也每況愈下。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143808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2"/>
          <p:cNvSpPr txBox="1">
            <a:spLocks/>
          </p:cNvSpPr>
          <p:nvPr/>
        </p:nvSpPr>
        <p:spPr>
          <a:xfrm>
            <a:off x="457200" y="1268760"/>
            <a:ext cx="8229600" cy="5073427"/>
          </a:xfrm>
          <a:prstGeom prst="rect">
            <a:avLst/>
          </a:prstGeo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有慶之死和女兒出嫁</a:t>
            </a:r>
            <a:endParaRPr lang="en-US" altLang="zh-TW" sz="40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18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慶為了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救因為難產的縣長夫人犧牲了自己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，福貴和戰友春生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發現他已經成為縣長，因此不追究兒子的死。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二喜來提親，不久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鳳霞因為難產過世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，但是也生了一男嬰，家珍受不了這樣的打擊也過世了，並在過世前把男嬰取名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苦根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457200" y="2343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224773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女婿和孫子相繼過世</a:t>
            </a:r>
            <a:endParaRPr lang="en-US" altLang="zh-TW" sz="40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1800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喜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在城裡工作的過程中，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被圍牆壓死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，因此福貴把孫子苦根帶回村里，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苦根也在吃豆子的時候被噎死了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他到市場買牛，剛好發現有一隻老牛要被宰，福貴發現老牛在哭，因此心軟把老牛買下來，老牛就陪伴福貴的身邊。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故事內容</a:t>
            </a:r>
          </a:p>
        </p:txBody>
      </p:sp>
    </p:spTree>
    <p:extLst>
      <p:ext uri="{BB962C8B-B14F-4D97-AF65-F5344CB8AC3E}">
        <p14:creationId xmlns:p14="http://schemas.microsoft.com/office/powerpoint/2010/main" val="426213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描述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著福貴大起大落的人生，從一開始衣食無缺的少爺到獨自一人的老農，他的人生可以說是一場悲劇，但他不排斥自己的過去，反而向別人說出自己的故事。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這本書裡面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一直強調死亡，以及主角如何承受著這些，並堅強的活著，對他而言，不管願不願意，喜不喜歡，都得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活著。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感想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827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目錄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作者介紹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>
                <a:latin typeface="標楷體" pitchFamily="65" charset="-120"/>
                <a:ea typeface="標楷體" pitchFamily="65" charset="-120"/>
              </a:rPr>
              <a:t>作品</a:t>
            </a:r>
            <a:r>
              <a:rPr lang="zh-TW" altLang="en-US" sz="3400" smtClean="0">
                <a:latin typeface="標楷體" pitchFamily="65" charset="-120"/>
                <a:ea typeface="標楷體" pitchFamily="65" charset="-120"/>
              </a:rPr>
              <a:t>風格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故事背景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人物介紹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>
                <a:latin typeface="標楷體" pitchFamily="65" charset="-120"/>
                <a:ea typeface="標楷體" pitchFamily="65" charset="-120"/>
              </a:rPr>
              <a:t>故事</a:t>
            </a:r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內容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感想</a:t>
            </a:r>
            <a:endParaRPr lang="en-US" altLang="zh-TW" sz="34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454324"/>
            <a:ext cx="3122836" cy="449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5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作者介紹</a:t>
            </a:r>
            <a:r>
              <a:rPr lang="en-US" altLang="zh-TW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余華</a:t>
            </a:r>
            <a:r>
              <a:rPr lang="en-US" altLang="zh-TW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b="1" spc="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26010" y="1556792"/>
            <a:ext cx="8394461" cy="4824536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 fontScale="92500" lnSpcReduction="10000"/>
          </a:bodyPr>
          <a:lstStyle/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余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華，浙江海鹽人，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1960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年出生于浙江杭州，後來隨父母遷居海鹽縣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。中學畢業後，因父母爲醫生關系，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余華曾當過牙醫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，五年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後棄醫從文，進入縣文化館和嘉興文聯，從此與創作結下不解之緣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余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華曾在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北京魯迅文學院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北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師大中文系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合辦的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研究生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班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深造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余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華在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1984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開始發表小說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是中國大陸</a:t>
            </a:r>
            <a:r>
              <a:rPr lang="zh-TW" altLang="en-US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先鋒派</a:t>
            </a:r>
            <a:r>
              <a:rPr lang="zh-TW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小說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代表人物。</a:t>
            </a: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645024"/>
            <a:ext cx="3684545" cy="2376264"/>
          </a:xfr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960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600" dirty="0" smtClean="0">
                <a:effectLst>
                  <a:glow rad="177800">
                    <a:schemeClr val="bg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作品風格</a:t>
            </a:r>
            <a:endParaRPr lang="zh-TW" altLang="en-US" b="1" spc="600" dirty="0">
              <a:effectLst>
                <a:glow rad="177800">
                  <a:schemeClr val="bg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17638"/>
            <a:ext cx="8291264" cy="5073427"/>
          </a:xfrm>
          <a:solidFill>
            <a:schemeClr val="bg1">
              <a:alpha val="69000"/>
            </a:schemeClr>
          </a:solidFill>
          <a:effectLst>
            <a:softEdge rad="63500"/>
          </a:effectLst>
        </p:spPr>
        <p:txBody>
          <a:bodyPr>
            <a:normAutofit fontScale="77500" lnSpcReduction="20000"/>
          </a:bodyPr>
          <a:lstStyle/>
          <a:p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前期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 余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華前期的小說恰反映了大陸文壇在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87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88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年後   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的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「先鋒派小說」所要呈現的「殘酷」主題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，作者皆  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以</a:t>
            </a:r>
            <a:r>
              <a:rPr lang="zh-TW" altLang="en-US" sz="33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冷靜的旁觀者的角色敘事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，細膩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詳實地描寫鮮血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淋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漓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的殘酷慘劇，呈現出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傳統「</a:t>
            </a:r>
            <a:r>
              <a:rPr lang="zh-TW" altLang="en-US" sz="33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就事論事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」的寫實手法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3300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300" b="1" dirty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rPr>
              <a:t>後期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90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年代以來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呼喊與細雨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活著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以及</a:t>
            </a:r>
            <a:r>
              <a:rPr lang="en-US" altLang="zh-TW" sz="3300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許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三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觀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賣血記</a:t>
            </a:r>
            <a:r>
              <a:rPr lang="en-US" altLang="zh-TW" sz="3300" dirty="0" smtClean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余華改變風格之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作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敘述方面，他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放</a:t>
            </a:r>
            <a:endParaRPr lang="en-US" altLang="zh-TW" sz="33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 棄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了先鋒前衛的筆法，走向</a:t>
            </a:r>
            <a:r>
              <a:rPr lang="zh-TW" altLang="en-US" sz="33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傳統小說</a:t>
            </a:r>
            <a:r>
              <a:rPr lang="zh-TW" altLang="en-US" sz="3300" dirty="0">
                <a:latin typeface="標楷體" pitchFamily="65" charset="-120"/>
                <a:ea typeface="標楷體" pitchFamily="65" charset="-120"/>
              </a:rPr>
              <a:t>的敘事</a:t>
            </a:r>
            <a:r>
              <a:rPr lang="zh-TW" altLang="en-US" sz="3300" dirty="0" smtClean="0">
                <a:latin typeface="標楷體" pitchFamily="65" charset="-120"/>
                <a:ea typeface="標楷體" pitchFamily="65" charset="-120"/>
              </a:rPr>
              <a:t>方式。</a:t>
            </a:r>
            <a:endParaRPr lang="zh-TW" altLang="en-US" sz="3300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775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/>
          </a:bodyPr>
          <a:lstStyle/>
          <a:p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共戰爭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是中國國民黨與中國共產黨爭奪國家政權而爆發的內戰，在國民黨領袖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孫中山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去世之後，國民革命軍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蔣中正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宣布清黨，同年七月，汪精衛宣布分共，國共兩黨正式決裂。故事中提到，福貴到城裡請郎中，卻莫名的被國民黨抓去打仗，戰爭期間，可看出他們把希望寄託在蔣中正身上，最後共產黨取得中國絕大部分統治權，結束了這場戰爭，福貴也被解放軍解放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故事背景</a:t>
            </a:r>
            <a:endParaRPr lang="zh-TW" altLang="en-US" b="1" spc="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8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89451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 fontScale="85000" lnSpcReduction="20000"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土地改革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將地主的土地沒收，分配給無地少地的農民，目的是將土地所有制，提高農產生產力，若遇到故事中的龍二這樣的地主，不滿政府，到處去恐嚇威脅收到土地的農民，便會關進大牢去。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人民公社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由幾個集體農莊合併而成，大則像「區」，小則像「鄉」，各種職能都受黨的控制，私有物件小至鍋、盆、桌、椅都要充公。所有人的勞力都受控，每人工作每月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天，農民都在大食堂吃飯，企圖建立按需要免費供應食物和必須品的制度。公民期望能喚起農民的主動精神，建立自給自足的地方性社會。人民公社也為「三面紅旗」之一，另外兩面分別是「大躍進」及「總路線」。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文化大革命</a:t>
            </a:r>
            <a:endParaRPr lang="en-US" altLang="zh-TW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在故事中可以看見，到處貼滿了大字報，連屋門上都貼滿了毛主席的標語，枕巾上還印著</a:t>
            </a:r>
            <a:r>
              <a:rPr lang="en-US" altLang="zh-TW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200" dirty="0">
                <a:latin typeface="標楷體" panose="03000509000000000000" pitchFamily="65" charset="-120"/>
                <a:ea typeface="標楷體" panose="03000509000000000000" pitchFamily="65" charset="-120"/>
              </a:rPr>
              <a:t>千望不要忘記階級鬥爭，連枕頭上也是毛主席的話，而紅衛兵到處打擊走資派，</a:t>
            </a:r>
            <a:endParaRPr lang="en-US" altLang="zh-TW" sz="2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故事中的福貴的一生橫越五十至七十年代，可說是中國最黑最暗、最苦最悲的三十年。</a:t>
            </a:r>
          </a:p>
          <a:p>
            <a:endParaRPr lang="zh-TW" altLang="en-US" dirty="0"/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533400" y="333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故事背景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32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spc="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人物</a:t>
            </a:r>
            <a:r>
              <a:rPr lang="zh-TW" altLang="en-US" b="1" spc="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徐福貴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3400" b="1" dirty="0" smtClean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徐福貴為此書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“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活著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的主角，因為家境優渥染上惡習，在生活貧苦前，目中無人，但是後期就大澈大悟，變得有責任和對待老婆不像之前。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家珍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為主角的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老婆，是一個任勞任怨的人，也在主角最失落的時候給予鼓勵與幫助。</a:t>
            </a:r>
          </a:p>
        </p:txBody>
      </p:sp>
    </p:spTree>
    <p:extLst>
      <p:ext uri="{BB962C8B-B14F-4D97-AF65-F5344CB8AC3E}">
        <p14:creationId xmlns:p14="http://schemas.microsoft.com/office/powerpoint/2010/main" val="305201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鳳</a:t>
            </a: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霞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在此書中為主角的大女兒，個性樂觀，在貧困的時候會和主角下田耕種，但是在一場高燒中失去了說話的能力。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有慶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在此書中為主角的小兒子，在年幼時，主角不在身邊的關係，因此和主角不太親密，但是他後來也慢慢接收主角是他父親的事實，但是卻因為要救人犧牲了自己。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775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  <a:solidFill>
            <a:schemeClr val="bg1">
              <a:alpha val="70000"/>
            </a:schemeClr>
          </a:solidFill>
          <a:effectLst>
            <a:softEdge rad="63500"/>
          </a:effectLst>
        </p:spPr>
        <p:txBody>
          <a:bodyPr/>
          <a:lstStyle/>
          <a:p>
            <a:pPr marL="0" indent="0"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en-US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喜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在此書中為主角的女婿，有著偏頭的殘疾，沉默寡言，把主角夫妻是為自己的父母，對待鳳霞極好，但是卻在工作中不幸過世。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400" b="1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苦根</a:t>
            </a:r>
            <a:r>
              <a:rPr lang="en-US" altLang="zh-TW" sz="3400" b="1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在此書中為主角的孫子，自小父母相繼過世，也因此造成她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從小個性獨立懂事會幫主角分擔一些工作，但是卻在吃豆子時被噎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死。</a:t>
            </a:r>
            <a:endParaRPr lang="en-US" altLang="zh-TW" sz="28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085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1235</Words>
  <Application>Microsoft Office PowerPoint</Application>
  <PresentationFormat>如螢幕大小 (4:3)</PresentationFormat>
  <Paragraphs>96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Office 佈景主題</vt:lpstr>
      <vt:lpstr>閱讀與想像:生命敍事  活著</vt:lpstr>
      <vt:lpstr>目錄</vt:lpstr>
      <vt:lpstr>作者介紹(余華)</vt:lpstr>
      <vt:lpstr>作品風格</vt:lpstr>
      <vt:lpstr>PowerPoint 簡報</vt:lpstr>
      <vt:lpstr>PowerPoint 簡報</vt:lpstr>
      <vt:lpstr> 人物介紹 </vt:lpstr>
      <vt:lpstr>PowerPoint 簡報</vt:lpstr>
      <vt:lpstr>PowerPoint 簡報</vt:lpstr>
      <vt:lpstr>故事內容</vt:lpstr>
      <vt:lpstr>故事內容</vt:lpstr>
      <vt:lpstr>故事內容</vt:lpstr>
      <vt:lpstr>故事內容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作者介紹(余華)</dc:title>
  <dc:creator>win715l25-9</dc:creator>
  <cp:lastModifiedBy>user</cp:lastModifiedBy>
  <cp:revision>22</cp:revision>
  <dcterms:created xsi:type="dcterms:W3CDTF">2016-09-24T09:13:16Z</dcterms:created>
  <dcterms:modified xsi:type="dcterms:W3CDTF">2016-10-04T04:21:06Z</dcterms:modified>
</cp:coreProperties>
</file>