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7" r:id="rId4"/>
    <p:sldId id="271" r:id="rId5"/>
    <p:sldId id="263" r:id="rId6"/>
    <p:sldId id="272" r:id="rId7"/>
    <p:sldId id="273" r:id="rId8"/>
    <p:sldId id="260" r:id="rId9"/>
    <p:sldId id="276" r:id="rId10"/>
    <p:sldId id="274" r:id="rId11"/>
    <p:sldId id="275" r:id="rId12"/>
    <p:sldId id="278" r:id="rId13"/>
    <p:sldId id="265" r:id="rId14"/>
    <p:sldId id="261" r:id="rId15"/>
    <p:sldId id="268" r:id="rId16"/>
    <p:sldId id="270" r:id="rId17"/>
    <p:sldId id="269" r:id="rId18"/>
    <p:sldId id="277" r:id="rId19"/>
    <p:sldId id="279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66" autoAdjust="0"/>
    <p:restoredTop sz="94660"/>
  </p:normalViewPr>
  <p:slideViewPr>
    <p:cSldViewPr>
      <p:cViewPr varScale="1">
        <p:scale>
          <a:sx n="105" d="100"/>
          <a:sy n="105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BA70EA-CA89-4AC9-BF04-F7A0D1781664}" type="doc">
      <dgm:prSet loTypeId="urn:microsoft.com/office/officeart/2005/8/layout/chevron1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159B8B34-8ADE-40DC-8BA0-9600CBB5158D}">
      <dgm:prSet phldrT="[文字]" custT="1"/>
      <dgm:spPr/>
      <dgm:t>
        <a:bodyPr/>
        <a:lstStyle/>
        <a:p>
          <a:r>
            <a:rPr lang="zh-TW" altLang="en-US" sz="2400" b="1" u="sng" dirty="0" smtClean="0"/>
            <a:t>從一個故事說起</a:t>
          </a:r>
          <a:r>
            <a:rPr lang="en-US" altLang="zh-TW" sz="2400" b="1" u="sng" dirty="0" smtClean="0"/>
            <a:t>..</a:t>
          </a:r>
          <a:endParaRPr lang="zh-TW" altLang="en-US" sz="2400" b="1" u="sng" dirty="0"/>
        </a:p>
      </dgm:t>
    </dgm:pt>
    <dgm:pt modelId="{39E25812-571D-40FC-8068-455EA24A863A}" type="parTrans" cxnId="{9B817330-33E2-4A65-92CD-CDD5BDCE4E67}">
      <dgm:prSet/>
      <dgm:spPr/>
      <dgm:t>
        <a:bodyPr/>
        <a:lstStyle/>
        <a:p>
          <a:endParaRPr lang="zh-TW" altLang="en-US"/>
        </a:p>
      </dgm:t>
    </dgm:pt>
    <dgm:pt modelId="{E247096C-481F-4318-AAFA-617C5F4FD885}" type="sibTrans" cxnId="{9B817330-33E2-4A65-92CD-CDD5BDCE4E67}">
      <dgm:prSet/>
      <dgm:spPr/>
      <dgm:t>
        <a:bodyPr/>
        <a:lstStyle/>
        <a:p>
          <a:endParaRPr lang="zh-TW" altLang="en-US"/>
        </a:p>
      </dgm:t>
    </dgm:pt>
    <dgm:pt modelId="{A26209E7-219C-4FEC-A8FB-7F21FE7225BB}">
      <dgm:prSet phldrT="[文字]"/>
      <dgm:spPr/>
      <dgm:t>
        <a:bodyPr/>
        <a:lstStyle/>
        <a:p>
          <a:r>
            <a:rPr lang="zh-TW" altLang="en-US" dirty="0" smtClean="0"/>
            <a:t>不能說的秘密</a:t>
          </a:r>
          <a:r>
            <a:rPr lang="en-US" altLang="zh-TW" dirty="0" smtClean="0"/>
            <a:t>--</a:t>
          </a:r>
          <a:r>
            <a:rPr lang="zh-TW" altLang="en-US" dirty="0" smtClean="0"/>
            <a:t>符號轉譯</a:t>
          </a:r>
          <a:endParaRPr lang="zh-TW" altLang="en-US" dirty="0"/>
        </a:p>
      </dgm:t>
    </dgm:pt>
    <dgm:pt modelId="{B332E925-A833-493A-988E-56951FECFC81}" type="parTrans" cxnId="{7D07DBD0-91A0-469A-803D-DD3E4306695A}">
      <dgm:prSet/>
      <dgm:spPr/>
      <dgm:t>
        <a:bodyPr/>
        <a:lstStyle/>
        <a:p>
          <a:endParaRPr lang="zh-TW" altLang="en-US"/>
        </a:p>
      </dgm:t>
    </dgm:pt>
    <dgm:pt modelId="{0D413905-DB81-4AF4-B49C-CE70BF01790D}" type="sibTrans" cxnId="{7D07DBD0-91A0-469A-803D-DD3E4306695A}">
      <dgm:prSet/>
      <dgm:spPr/>
      <dgm:t>
        <a:bodyPr/>
        <a:lstStyle/>
        <a:p>
          <a:endParaRPr lang="zh-TW" altLang="en-US"/>
        </a:p>
      </dgm:t>
    </dgm:pt>
    <dgm:pt modelId="{21B04079-5220-43FF-8C58-60B2F8BDF4C7}">
      <dgm:prSet phldrT="[文字]"/>
      <dgm:spPr/>
      <dgm:t>
        <a:bodyPr/>
        <a:lstStyle/>
        <a:p>
          <a:r>
            <a:rPr lang="zh-TW" altLang="en-US" dirty="0" smtClean="0"/>
            <a:t>道教的內丹世界</a:t>
          </a:r>
          <a:endParaRPr lang="zh-TW" altLang="en-US" dirty="0"/>
        </a:p>
      </dgm:t>
    </dgm:pt>
    <dgm:pt modelId="{A053C875-D425-47CC-968C-9B9CFBCD250A}" type="parTrans" cxnId="{902089CD-D6E0-40A5-BAEB-C30BDD9B93E3}">
      <dgm:prSet/>
      <dgm:spPr/>
      <dgm:t>
        <a:bodyPr/>
        <a:lstStyle/>
        <a:p>
          <a:endParaRPr lang="zh-TW" altLang="en-US"/>
        </a:p>
      </dgm:t>
    </dgm:pt>
    <dgm:pt modelId="{C4A7644A-6733-46FE-AF2D-03016EB5E36A}" type="sibTrans" cxnId="{902089CD-D6E0-40A5-BAEB-C30BDD9B93E3}">
      <dgm:prSet/>
      <dgm:spPr/>
      <dgm:t>
        <a:bodyPr/>
        <a:lstStyle/>
        <a:p>
          <a:endParaRPr lang="zh-TW" altLang="en-US"/>
        </a:p>
      </dgm:t>
    </dgm:pt>
    <dgm:pt modelId="{AE31AA81-FD80-4125-B0D5-57BDE977270E}" type="pres">
      <dgm:prSet presAssocID="{A1BA70EA-CA89-4AC9-BF04-F7A0D17816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DF86901-0030-4073-8248-E64A8045004C}" type="pres">
      <dgm:prSet presAssocID="{159B8B34-8ADE-40DC-8BA0-9600CBB5158D}" presName="parTxOnly" presStyleLbl="node1" presStyleIdx="0" presStyleCnt="3" custScaleX="173590" custScaleY="1784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08256F-E281-436B-A46A-E71D4135175E}" type="pres">
      <dgm:prSet presAssocID="{E247096C-481F-4318-AAFA-617C5F4FD885}" presName="parTxOnlySpace" presStyleCnt="0"/>
      <dgm:spPr/>
    </dgm:pt>
    <dgm:pt modelId="{31E97B71-0F56-4E7C-9CC3-60ECA6237F9A}" type="pres">
      <dgm:prSet presAssocID="{A26209E7-219C-4FEC-A8FB-7F21FE7225B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3EE140-29F8-46FD-8A2F-E58807BFBAA9}" type="pres">
      <dgm:prSet presAssocID="{0D413905-DB81-4AF4-B49C-CE70BF01790D}" presName="parTxOnlySpace" presStyleCnt="0"/>
      <dgm:spPr/>
    </dgm:pt>
    <dgm:pt modelId="{96C2BAD7-68A8-4970-B903-994B5C18A537}" type="pres">
      <dgm:prSet presAssocID="{21B04079-5220-43FF-8C58-60B2F8BDF4C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D07DBD0-91A0-469A-803D-DD3E4306695A}" srcId="{A1BA70EA-CA89-4AC9-BF04-F7A0D1781664}" destId="{A26209E7-219C-4FEC-A8FB-7F21FE7225BB}" srcOrd="1" destOrd="0" parTransId="{B332E925-A833-493A-988E-56951FECFC81}" sibTransId="{0D413905-DB81-4AF4-B49C-CE70BF01790D}"/>
    <dgm:cxn modelId="{0DB37A17-BBE5-4B08-AB63-00BFDB4BE19E}" type="presOf" srcId="{159B8B34-8ADE-40DC-8BA0-9600CBB5158D}" destId="{9DF86901-0030-4073-8248-E64A8045004C}" srcOrd="0" destOrd="0" presId="urn:microsoft.com/office/officeart/2005/8/layout/chevron1"/>
    <dgm:cxn modelId="{902089CD-D6E0-40A5-BAEB-C30BDD9B93E3}" srcId="{A1BA70EA-CA89-4AC9-BF04-F7A0D1781664}" destId="{21B04079-5220-43FF-8C58-60B2F8BDF4C7}" srcOrd="2" destOrd="0" parTransId="{A053C875-D425-47CC-968C-9B9CFBCD250A}" sibTransId="{C4A7644A-6733-46FE-AF2D-03016EB5E36A}"/>
    <dgm:cxn modelId="{9B817330-33E2-4A65-92CD-CDD5BDCE4E67}" srcId="{A1BA70EA-CA89-4AC9-BF04-F7A0D1781664}" destId="{159B8B34-8ADE-40DC-8BA0-9600CBB5158D}" srcOrd="0" destOrd="0" parTransId="{39E25812-571D-40FC-8068-455EA24A863A}" sibTransId="{E247096C-481F-4318-AAFA-617C5F4FD885}"/>
    <dgm:cxn modelId="{FE88FED5-87B8-4BA4-9DAE-41C521021085}" type="presOf" srcId="{21B04079-5220-43FF-8C58-60B2F8BDF4C7}" destId="{96C2BAD7-68A8-4970-B903-994B5C18A537}" srcOrd="0" destOrd="0" presId="urn:microsoft.com/office/officeart/2005/8/layout/chevron1"/>
    <dgm:cxn modelId="{0F7CA8E4-E225-41ED-9603-E5F69CDBCB7C}" type="presOf" srcId="{A26209E7-219C-4FEC-A8FB-7F21FE7225BB}" destId="{31E97B71-0F56-4E7C-9CC3-60ECA6237F9A}" srcOrd="0" destOrd="0" presId="urn:microsoft.com/office/officeart/2005/8/layout/chevron1"/>
    <dgm:cxn modelId="{052EABB3-14C5-4404-BDC9-EF11EEE40B1C}" type="presOf" srcId="{A1BA70EA-CA89-4AC9-BF04-F7A0D1781664}" destId="{AE31AA81-FD80-4125-B0D5-57BDE977270E}" srcOrd="0" destOrd="0" presId="urn:microsoft.com/office/officeart/2005/8/layout/chevron1"/>
    <dgm:cxn modelId="{69A05511-7E51-439C-A222-0632FBA048B5}" type="presParOf" srcId="{AE31AA81-FD80-4125-B0D5-57BDE977270E}" destId="{9DF86901-0030-4073-8248-E64A8045004C}" srcOrd="0" destOrd="0" presId="urn:microsoft.com/office/officeart/2005/8/layout/chevron1"/>
    <dgm:cxn modelId="{0135F88F-B972-4451-A832-1728D6722690}" type="presParOf" srcId="{AE31AA81-FD80-4125-B0D5-57BDE977270E}" destId="{7908256F-E281-436B-A46A-E71D4135175E}" srcOrd="1" destOrd="0" presId="urn:microsoft.com/office/officeart/2005/8/layout/chevron1"/>
    <dgm:cxn modelId="{659EC49F-E34C-4D46-BDE9-C6E817310FE1}" type="presParOf" srcId="{AE31AA81-FD80-4125-B0D5-57BDE977270E}" destId="{31E97B71-0F56-4E7C-9CC3-60ECA6237F9A}" srcOrd="2" destOrd="0" presId="urn:microsoft.com/office/officeart/2005/8/layout/chevron1"/>
    <dgm:cxn modelId="{65EC71D2-28FE-4C66-B20A-C5091D883675}" type="presParOf" srcId="{AE31AA81-FD80-4125-B0D5-57BDE977270E}" destId="{E23EE140-29F8-46FD-8A2F-E58807BFBAA9}" srcOrd="3" destOrd="0" presId="urn:microsoft.com/office/officeart/2005/8/layout/chevron1"/>
    <dgm:cxn modelId="{D648FBE0-6C23-4D75-980E-1B2C5356E453}" type="presParOf" srcId="{AE31AA81-FD80-4125-B0D5-57BDE977270E}" destId="{96C2BAD7-68A8-4970-B903-994B5C18A53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8D4A95-0F0A-46DD-8114-873DB7A9073F}" type="doc">
      <dgm:prSet loTypeId="urn:microsoft.com/office/officeart/2005/8/layout/pyramid2" loCatId="pyramid" qsTypeId="urn:microsoft.com/office/officeart/2005/8/quickstyle/3d2" qsCatId="3D" csTypeId="urn:microsoft.com/office/officeart/2005/8/colors/accent2_2" csCatId="accent2" phldr="1"/>
      <dgm:spPr/>
    </dgm:pt>
    <dgm:pt modelId="{A067B4B2-8C4C-42C2-ABC2-C96AF186996C}">
      <dgm:prSet phldrT="[文字]" custT="1"/>
      <dgm:spPr/>
      <dgm:t>
        <a:bodyPr/>
        <a:lstStyle/>
        <a:p>
          <a:r>
            <a:rPr lang="zh-TW" altLang="en-US" sz="2600" b="1" dirty="0" smtClean="0"/>
            <a:t>煉神還虛</a:t>
          </a:r>
          <a:r>
            <a:rPr lang="en-US" altLang="zh-TW" sz="2600" b="1" dirty="0" smtClean="0"/>
            <a:t>-</a:t>
          </a:r>
          <a:r>
            <a:rPr lang="zh-TW" altLang="en-US" sz="2600" dirty="0" smtClean="0"/>
            <a:t>脫胎出神</a:t>
          </a:r>
          <a:endParaRPr lang="zh-TW" altLang="en-US" sz="2600" dirty="0"/>
        </a:p>
      </dgm:t>
    </dgm:pt>
    <dgm:pt modelId="{77C88D9C-7A57-44E5-8D37-54EECDB9E544}" type="parTrans" cxnId="{539697D4-3003-4144-ADF7-EBF4546AE341}">
      <dgm:prSet/>
      <dgm:spPr/>
      <dgm:t>
        <a:bodyPr/>
        <a:lstStyle/>
        <a:p>
          <a:endParaRPr lang="zh-TW" altLang="en-US"/>
        </a:p>
      </dgm:t>
    </dgm:pt>
    <dgm:pt modelId="{B7A6EC66-6B1D-4897-9565-D23A7F0F6703}" type="sibTrans" cxnId="{539697D4-3003-4144-ADF7-EBF4546AE341}">
      <dgm:prSet/>
      <dgm:spPr/>
      <dgm:t>
        <a:bodyPr/>
        <a:lstStyle/>
        <a:p>
          <a:endParaRPr lang="zh-TW" altLang="en-US"/>
        </a:p>
      </dgm:t>
    </dgm:pt>
    <dgm:pt modelId="{5296540C-C388-4FB9-B48C-B083210E34E8}">
      <dgm:prSet phldrT="[文字]" custT="1"/>
      <dgm:spPr/>
      <dgm:t>
        <a:bodyPr/>
        <a:lstStyle/>
        <a:p>
          <a:r>
            <a:rPr lang="zh-TW" altLang="en-US" sz="2600" b="1" dirty="0" smtClean="0"/>
            <a:t>煉氣化神</a:t>
          </a:r>
          <a:r>
            <a:rPr lang="en-US" altLang="zh-TW" sz="2600" b="1" dirty="0" smtClean="0"/>
            <a:t>-</a:t>
          </a:r>
          <a:r>
            <a:rPr lang="zh-TW" altLang="en-US" sz="2600" dirty="0" smtClean="0"/>
            <a:t>乾坤交媾</a:t>
          </a:r>
          <a:endParaRPr lang="zh-TW" altLang="en-US" sz="2600" dirty="0"/>
        </a:p>
      </dgm:t>
    </dgm:pt>
    <dgm:pt modelId="{09F72D3B-1C6D-48BF-9EFA-7699EE8D01B2}" type="parTrans" cxnId="{A76A8DBE-8706-4CB6-A9BA-8E8B2DBE6E39}">
      <dgm:prSet/>
      <dgm:spPr/>
      <dgm:t>
        <a:bodyPr/>
        <a:lstStyle/>
        <a:p>
          <a:endParaRPr lang="zh-TW" altLang="en-US"/>
        </a:p>
      </dgm:t>
    </dgm:pt>
    <dgm:pt modelId="{5D5C43A7-D750-4C30-8178-90C6AF7A23BC}" type="sibTrans" cxnId="{A76A8DBE-8706-4CB6-A9BA-8E8B2DBE6E39}">
      <dgm:prSet/>
      <dgm:spPr/>
      <dgm:t>
        <a:bodyPr/>
        <a:lstStyle/>
        <a:p>
          <a:endParaRPr lang="zh-TW" altLang="en-US"/>
        </a:p>
      </dgm:t>
    </dgm:pt>
    <dgm:pt modelId="{5041106E-E077-42D2-8FBE-DB817001B56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600" b="1" dirty="0" smtClean="0"/>
            <a:t>煉精化氣</a:t>
          </a:r>
          <a:r>
            <a:rPr lang="en-US" altLang="zh-TW" sz="2600" dirty="0" smtClean="0"/>
            <a:t>-</a:t>
          </a:r>
          <a:r>
            <a:rPr lang="zh-TW" altLang="en-US" sz="2600" dirty="0" smtClean="0"/>
            <a:t>取坎填離</a:t>
          </a:r>
        </a:p>
      </dgm:t>
    </dgm:pt>
    <dgm:pt modelId="{DD7C65F9-28C3-4408-ACA5-53EC072C39C6}" type="parTrans" cxnId="{CAD1A524-0CC1-4879-8FD5-6DBF8218FD3F}">
      <dgm:prSet/>
      <dgm:spPr/>
      <dgm:t>
        <a:bodyPr/>
        <a:lstStyle/>
        <a:p>
          <a:endParaRPr lang="zh-TW" altLang="en-US"/>
        </a:p>
      </dgm:t>
    </dgm:pt>
    <dgm:pt modelId="{659590F3-E60E-4397-A545-C3040A49796F}" type="sibTrans" cxnId="{CAD1A524-0CC1-4879-8FD5-6DBF8218FD3F}">
      <dgm:prSet/>
      <dgm:spPr/>
      <dgm:t>
        <a:bodyPr/>
        <a:lstStyle/>
        <a:p>
          <a:endParaRPr lang="zh-TW" altLang="en-US"/>
        </a:p>
      </dgm:t>
    </dgm:pt>
    <dgm:pt modelId="{CB83D3FF-E53B-4CBA-86D5-9C7D19D3AEDA}" type="pres">
      <dgm:prSet presAssocID="{E48D4A95-0F0A-46DD-8114-873DB7A9073F}" presName="compositeShape" presStyleCnt="0">
        <dgm:presLayoutVars>
          <dgm:dir/>
          <dgm:resizeHandles/>
        </dgm:presLayoutVars>
      </dgm:prSet>
      <dgm:spPr/>
    </dgm:pt>
    <dgm:pt modelId="{5C51DA5F-2DAC-4BD9-937F-D351650120B2}" type="pres">
      <dgm:prSet presAssocID="{E48D4A95-0F0A-46DD-8114-873DB7A9073F}" presName="pyramid" presStyleLbl="node1" presStyleIdx="0" presStyleCnt="1"/>
      <dgm:spPr/>
    </dgm:pt>
    <dgm:pt modelId="{FE6D8055-7715-4899-9320-D6205A6AC223}" type="pres">
      <dgm:prSet presAssocID="{E48D4A95-0F0A-46DD-8114-873DB7A9073F}" presName="theList" presStyleCnt="0"/>
      <dgm:spPr/>
    </dgm:pt>
    <dgm:pt modelId="{C91C0042-E62E-41F9-9D82-5F8D7C67E0A1}" type="pres">
      <dgm:prSet presAssocID="{A067B4B2-8C4C-42C2-ABC2-C96AF186996C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F4CB33-53A6-4796-8956-6AECE9770DCD}" type="pres">
      <dgm:prSet presAssocID="{A067B4B2-8C4C-42C2-ABC2-C96AF186996C}" presName="aSpace" presStyleCnt="0"/>
      <dgm:spPr/>
    </dgm:pt>
    <dgm:pt modelId="{4D27D847-7A5D-433E-9111-B7D83A58B4E7}" type="pres">
      <dgm:prSet presAssocID="{5296540C-C388-4FB9-B48C-B083210E34E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EAE04B-92A8-4004-AC49-6CBC6215A6A1}" type="pres">
      <dgm:prSet presAssocID="{5296540C-C388-4FB9-B48C-B083210E34E8}" presName="aSpace" presStyleCnt="0"/>
      <dgm:spPr/>
    </dgm:pt>
    <dgm:pt modelId="{777C22D1-0AF1-4023-8A95-279BF74277C1}" type="pres">
      <dgm:prSet presAssocID="{5041106E-E077-42D2-8FBE-DB817001B563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A5EEBB-FDC1-418B-A6EF-5E8663FC4161}" type="pres">
      <dgm:prSet presAssocID="{5041106E-E077-42D2-8FBE-DB817001B563}" presName="aSpace" presStyleCnt="0"/>
      <dgm:spPr/>
    </dgm:pt>
  </dgm:ptLst>
  <dgm:cxnLst>
    <dgm:cxn modelId="{CAD1A524-0CC1-4879-8FD5-6DBF8218FD3F}" srcId="{E48D4A95-0F0A-46DD-8114-873DB7A9073F}" destId="{5041106E-E077-42D2-8FBE-DB817001B563}" srcOrd="2" destOrd="0" parTransId="{DD7C65F9-28C3-4408-ACA5-53EC072C39C6}" sibTransId="{659590F3-E60E-4397-A545-C3040A49796F}"/>
    <dgm:cxn modelId="{539697D4-3003-4144-ADF7-EBF4546AE341}" srcId="{E48D4A95-0F0A-46DD-8114-873DB7A9073F}" destId="{A067B4B2-8C4C-42C2-ABC2-C96AF186996C}" srcOrd="0" destOrd="0" parTransId="{77C88D9C-7A57-44E5-8D37-54EECDB9E544}" sibTransId="{B7A6EC66-6B1D-4897-9565-D23A7F0F6703}"/>
    <dgm:cxn modelId="{A76A8DBE-8706-4CB6-A9BA-8E8B2DBE6E39}" srcId="{E48D4A95-0F0A-46DD-8114-873DB7A9073F}" destId="{5296540C-C388-4FB9-B48C-B083210E34E8}" srcOrd="1" destOrd="0" parTransId="{09F72D3B-1C6D-48BF-9EFA-7699EE8D01B2}" sibTransId="{5D5C43A7-D750-4C30-8178-90C6AF7A23BC}"/>
    <dgm:cxn modelId="{5F6D859B-633E-4597-8E02-87FB527F1770}" type="presOf" srcId="{5296540C-C388-4FB9-B48C-B083210E34E8}" destId="{4D27D847-7A5D-433E-9111-B7D83A58B4E7}" srcOrd="0" destOrd="0" presId="urn:microsoft.com/office/officeart/2005/8/layout/pyramid2"/>
    <dgm:cxn modelId="{3C3E1B1A-AA00-4048-954E-BA0B7A56AB52}" type="presOf" srcId="{E48D4A95-0F0A-46DD-8114-873DB7A9073F}" destId="{CB83D3FF-E53B-4CBA-86D5-9C7D19D3AEDA}" srcOrd="0" destOrd="0" presId="urn:microsoft.com/office/officeart/2005/8/layout/pyramid2"/>
    <dgm:cxn modelId="{C9DD5FAE-771F-4847-8DFA-5D03AEC5FDE0}" type="presOf" srcId="{5041106E-E077-42D2-8FBE-DB817001B563}" destId="{777C22D1-0AF1-4023-8A95-279BF74277C1}" srcOrd="0" destOrd="0" presId="urn:microsoft.com/office/officeart/2005/8/layout/pyramid2"/>
    <dgm:cxn modelId="{D257BCDD-91BE-41AA-B819-7A71568C6468}" type="presOf" srcId="{A067B4B2-8C4C-42C2-ABC2-C96AF186996C}" destId="{C91C0042-E62E-41F9-9D82-5F8D7C67E0A1}" srcOrd="0" destOrd="0" presId="urn:microsoft.com/office/officeart/2005/8/layout/pyramid2"/>
    <dgm:cxn modelId="{D4F6FAC3-D613-4916-A932-494D51AC3E32}" type="presParOf" srcId="{CB83D3FF-E53B-4CBA-86D5-9C7D19D3AEDA}" destId="{5C51DA5F-2DAC-4BD9-937F-D351650120B2}" srcOrd="0" destOrd="0" presId="urn:microsoft.com/office/officeart/2005/8/layout/pyramid2"/>
    <dgm:cxn modelId="{BE4EA56F-0A93-4F0A-85DC-2D9B16849A06}" type="presParOf" srcId="{CB83D3FF-E53B-4CBA-86D5-9C7D19D3AEDA}" destId="{FE6D8055-7715-4899-9320-D6205A6AC223}" srcOrd="1" destOrd="0" presId="urn:microsoft.com/office/officeart/2005/8/layout/pyramid2"/>
    <dgm:cxn modelId="{745437D5-3C63-4BBD-82A3-B6E1D73DB302}" type="presParOf" srcId="{FE6D8055-7715-4899-9320-D6205A6AC223}" destId="{C91C0042-E62E-41F9-9D82-5F8D7C67E0A1}" srcOrd="0" destOrd="0" presId="urn:microsoft.com/office/officeart/2005/8/layout/pyramid2"/>
    <dgm:cxn modelId="{3843E78D-E263-416F-95DC-FE54C59F6A58}" type="presParOf" srcId="{FE6D8055-7715-4899-9320-D6205A6AC223}" destId="{E3F4CB33-53A6-4796-8956-6AECE9770DCD}" srcOrd="1" destOrd="0" presId="urn:microsoft.com/office/officeart/2005/8/layout/pyramid2"/>
    <dgm:cxn modelId="{73F89CAC-5144-4412-9E33-2A40D2B675CF}" type="presParOf" srcId="{FE6D8055-7715-4899-9320-D6205A6AC223}" destId="{4D27D847-7A5D-433E-9111-B7D83A58B4E7}" srcOrd="2" destOrd="0" presId="urn:microsoft.com/office/officeart/2005/8/layout/pyramid2"/>
    <dgm:cxn modelId="{FEEEDC56-4602-4746-86CE-622AFC8E68D0}" type="presParOf" srcId="{FE6D8055-7715-4899-9320-D6205A6AC223}" destId="{85EAE04B-92A8-4004-AC49-6CBC6215A6A1}" srcOrd="3" destOrd="0" presId="urn:microsoft.com/office/officeart/2005/8/layout/pyramid2"/>
    <dgm:cxn modelId="{C66A16A5-73DF-4C6F-A6B1-C302D7AB2AF5}" type="presParOf" srcId="{FE6D8055-7715-4899-9320-D6205A6AC223}" destId="{777C22D1-0AF1-4023-8A95-279BF74277C1}" srcOrd="4" destOrd="0" presId="urn:microsoft.com/office/officeart/2005/8/layout/pyramid2"/>
    <dgm:cxn modelId="{32F720A5-A7D3-40EF-8CAA-4A8EDEE1F229}" type="presParOf" srcId="{FE6D8055-7715-4899-9320-D6205A6AC223}" destId="{96A5EEBB-FDC1-418B-A6EF-5E8663FC416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1BABD22-3C2D-4DB9-B753-D17B27439B70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8FE598B-C0B7-40F0-8F60-83E01516D73A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dirty="0" smtClean="0"/>
            <a:t>金丹服食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dirty="0"/>
        </a:p>
      </dgm:t>
    </dgm:pt>
    <dgm:pt modelId="{676FC212-2AC8-43A0-AF3D-642A2E36B5F5}" type="parTrans" cxnId="{76F024D7-915D-4C01-B9C4-0CA9951EC752}">
      <dgm:prSet/>
      <dgm:spPr/>
      <dgm:t>
        <a:bodyPr/>
        <a:lstStyle/>
        <a:p>
          <a:endParaRPr lang="zh-TW" altLang="en-US"/>
        </a:p>
      </dgm:t>
    </dgm:pt>
    <dgm:pt modelId="{B606C37B-CBE0-435F-A47B-952E6DA4FC8B}" type="sibTrans" cxnId="{76F024D7-915D-4C01-B9C4-0CA9951EC752}">
      <dgm:prSet/>
      <dgm:spPr/>
      <dgm:t>
        <a:bodyPr/>
        <a:lstStyle/>
        <a:p>
          <a:endParaRPr lang="zh-TW" altLang="en-US"/>
        </a:p>
      </dgm:t>
    </dgm:pt>
    <dgm:pt modelId="{B428DE14-F95B-4F89-A7EF-E504DBFD5357}">
      <dgm:prSet phldrT="[文字]"/>
      <dgm:spPr/>
      <dgm:t>
        <a:bodyPr/>
        <a:lstStyle/>
        <a:p>
          <a:pPr algn="ctr"/>
          <a:r>
            <a:rPr lang="zh-TW" altLang="en-US" dirty="0" smtClean="0"/>
            <a:t>東漢魏伯陽</a:t>
          </a:r>
          <a:r>
            <a:rPr lang="en-US" altLang="zh-TW" dirty="0" smtClean="0"/>
            <a:t>《</a:t>
          </a:r>
          <a:r>
            <a:rPr lang="zh-TW" altLang="en-US" dirty="0" smtClean="0"/>
            <a:t>周易參同契</a:t>
          </a:r>
          <a:r>
            <a:rPr lang="en-US" altLang="zh-TW" dirty="0" smtClean="0"/>
            <a:t>》</a:t>
          </a:r>
          <a:r>
            <a:rPr lang="zh-TW" altLang="en-US" dirty="0" smtClean="0"/>
            <a:t>、葛洪</a:t>
          </a:r>
          <a:r>
            <a:rPr lang="en-US" altLang="zh-TW" dirty="0" smtClean="0"/>
            <a:t>《</a:t>
          </a:r>
          <a:r>
            <a:rPr lang="zh-TW" altLang="en-US" dirty="0" smtClean="0"/>
            <a:t>抱朴子</a:t>
          </a:r>
          <a:r>
            <a:rPr lang="en-US" altLang="zh-TW" dirty="0" smtClean="0"/>
            <a:t>‧</a:t>
          </a:r>
          <a:r>
            <a:rPr lang="zh-TW" altLang="en-US" dirty="0" smtClean="0"/>
            <a:t>金丹</a:t>
          </a:r>
          <a:r>
            <a:rPr lang="en-US" altLang="zh-TW" dirty="0" smtClean="0"/>
            <a:t>》</a:t>
          </a:r>
          <a:r>
            <a:rPr lang="zh-TW" altLang="en-US" dirty="0" smtClean="0"/>
            <a:t>為代表作。</a:t>
          </a:r>
          <a:endParaRPr lang="zh-TW" altLang="en-US" dirty="0"/>
        </a:p>
      </dgm:t>
    </dgm:pt>
    <dgm:pt modelId="{3B74C5BA-131E-48C8-8015-6E8259D62DF6}" type="parTrans" cxnId="{FDC7ECED-AADB-4AD0-8D2E-D709E6179094}">
      <dgm:prSet/>
      <dgm:spPr/>
      <dgm:t>
        <a:bodyPr/>
        <a:lstStyle/>
        <a:p>
          <a:endParaRPr lang="zh-TW" altLang="en-US"/>
        </a:p>
      </dgm:t>
    </dgm:pt>
    <dgm:pt modelId="{869C06C6-FE61-4294-A98E-3963ACAF79F9}" type="sibTrans" cxnId="{FDC7ECED-AADB-4AD0-8D2E-D709E6179094}">
      <dgm:prSet/>
      <dgm:spPr/>
      <dgm:t>
        <a:bodyPr/>
        <a:lstStyle/>
        <a:p>
          <a:endParaRPr lang="zh-TW" altLang="en-US"/>
        </a:p>
      </dgm:t>
    </dgm:pt>
    <dgm:pt modelId="{629D5224-DF7D-45A7-B9A9-DE87F2CFBECA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dirty="0" smtClean="0"/>
            <a:t>內丹修煉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dirty="0"/>
        </a:p>
      </dgm:t>
    </dgm:pt>
    <dgm:pt modelId="{145FBFEE-4ACE-4D9F-AB9A-D8EC955F0B60}" type="parTrans" cxnId="{EC5A796F-E504-477F-9966-9AB5ABFBA8A3}">
      <dgm:prSet/>
      <dgm:spPr/>
      <dgm:t>
        <a:bodyPr/>
        <a:lstStyle/>
        <a:p>
          <a:endParaRPr lang="zh-TW" altLang="en-US"/>
        </a:p>
      </dgm:t>
    </dgm:pt>
    <dgm:pt modelId="{75865B09-6190-4EAA-AFA3-0EB4A80F6EFA}" type="sibTrans" cxnId="{EC5A796F-E504-477F-9966-9AB5ABFBA8A3}">
      <dgm:prSet/>
      <dgm:spPr/>
      <dgm:t>
        <a:bodyPr/>
        <a:lstStyle/>
        <a:p>
          <a:endParaRPr lang="zh-TW" altLang="en-US"/>
        </a:p>
      </dgm:t>
    </dgm:pt>
    <dgm:pt modelId="{24C46D06-7008-4DA1-8932-2CF45581CF28}">
      <dgm:prSet phldrT="[文字]"/>
      <dgm:spPr/>
      <dgm:t>
        <a:bodyPr/>
        <a:lstStyle/>
        <a:p>
          <a:r>
            <a:rPr lang="zh-TW" altLang="en-US" dirty="0" smtClean="0"/>
            <a:t>求之於內，息慮絕欲，練精氣，勤吐納，專於內守。</a:t>
          </a:r>
          <a:endParaRPr lang="zh-TW" altLang="en-US" dirty="0"/>
        </a:p>
      </dgm:t>
    </dgm:pt>
    <dgm:pt modelId="{5E2827A5-6B3A-400D-A886-CB9678A4B985}" type="parTrans" cxnId="{DB84B5CB-8DAA-47F2-BC1A-E9C6E9F97D9F}">
      <dgm:prSet/>
      <dgm:spPr/>
      <dgm:t>
        <a:bodyPr/>
        <a:lstStyle/>
        <a:p>
          <a:endParaRPr lang="zh-TW" altLang="en-US"/>
        </a:p>
      </dgm:t>
    </dgm:pt>
    <dgm:pt modelId="{CAF0800E-ED07-495C-9BD1-F35A6F9E5D83}" type="sibTrans" cxnId="{DB84B5CB-8DAA-47F2-BC1A-E9C6E9F97D9F}">
      <dgm:prSet/>
      <dgm:spPr/>
      <dgm:t>
        <a:bodyPr/>
        <a:lstStyle/>
        <a:p>
          <a:endParaRPr lang="zh-TW" altLang="en-US"/>
        </a:p>
      </dgm:t>
    </dgm:pt>
    <dgm:pt modelId="{3BD9B1E5-D775-4291-ADD3-C4CA596EBF92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dirty="0" smtClean="0"/>
            <a:t>養生導引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dirty="0"/>
        </a:p>
      </dgm:t>
    </dgm:pt>
    <dgm:pt modelId="{8401DBF8-5C2B-45C2-AE6D-21DF22065DA5}" type="parTrans" cxnId="{273B3CB1-2CEB-4A04-BECD-774F5313CCA2}">
      <dgm:prSet/>
      <dgm:spPr/>
      <dgm:t>
        <a:bodyPr/>
        <a:lstStyle/>
        <a:p>
          <a:endParaRPr lang="zh-TW" altLang="en-US"/>
        </a:p>
      </dgm:t>
    </dgm:pt>
    <dgm:pt modelId="{9EC44899-8B82-4A18-9E13-DEF19E627BBC}" type="sibTrans" cxnId="{273B3CB1-2CEB-4A04-BECD-774F5313CCA2}">
      <dgm:prSet/>
      <dgm:spPr/>
      <dgm:t>
        <a:bodyPr/>
        <a:lstStyle/>
        <a:p>
          <a:endParaRPr lang="zh-TW" altLang="en-US"/>
        </a:p>
      </dgm:t>
    </dgm:pt>
    <dgm:pt modelId="{9D5C7763-2A94-47E8-AC0C-BA8DBF13858E}">
      <dgm:prSet phldrT="[文字]"/>
      <dgm:spPr/>
      <dgm:t>
        <a:bodyPr/>
        <a:lstStyle/>
        <a:p>
          <a:r>
            <a:rPr lang="zh-TW" altLang="en-US" dirty="0" smtClean="0"/>
            <a:t>講究人與自然的和諧，結合五行、臟象、經絡等觀點發展而成。</a:t>
          </a:r>
          <a:endParaRPr lang="zh-TW" altLang="en-US" dirty="0"/>
        </a:p>
      </dgm:t>
    </dgm:pt>
    <dgm:pt modelId="{3601255F-CEFD-4A8F-8A45-C7F73DDDFE79}" type="parTrans" cxnId="{EFA42B23-018B-4114-8CB4-15FFEA3B4687}">
      <dgm:prSet/>
      <dgm:spPr/>
      <dgm:t>
        <a:bodyPr/>
        <a:lstStyle/>
        <a:p>
          <a:endParaRPr lang="zh-TW" altLang="en-US"/>
        </a:p>
      </dgm:t>
    </dgm:pt>
    <dgm:pt modelId="{87B09F4C-E8F4-495B-93BE-093C05B414B1}" type="sibTrans" cxnId="{EFA42B23-018B-4114-8CB4-15FFEA3B4687}">
      <dgm:prSet/>
      <dgm:spPr/>
      <dgm:t>
        <a:bodyPr/>
        <a:lstStyle/>
        <a:p>
          <a:endParaRPr lang="zh-TW" altLang="en-US"/>
        </a:p>
      </dgm:t>
    </dgm:pt>
    <dgm:pt modelId="{DBB049C3-BE91-4111-8CD8-F4D67D901A2E}" type="pres">
      <dgm:prSet presAssocID="{91BABD22-3C2D-4DB9-B753-D17B27439B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DC6E57C-FDF4-47F3-A2C3-9BD2B31BB5BD}" type="pres">
      <dgm:prSet presAssocID="{3BD9B1E5-D775-4291-ADD3-C4CA596EBF92}" presName="boxAndChildren" presStyleCnt="0"/>
      <dgm:spPr/>
    </dgm:pt>
    <dgm:pt modelId="{523E04F9-198A-4751-8DF0-BB5A8C9937F3}" type="pres">
      <dgm:prSet presAssocID="{3BD9B1E5-D775-4291-ADD3-C4CA596EBF92}" presName="parentTextBox" presStyleLbl="node1" presStyleIdx="0" presStyleCnt="3"/>
      <dgm:spPr/>
      <dgm:t>
        <a:bodyPr/>
        <a:lstStyle/>
        <a:p>
          <a:endParaRPr lang="zh-TW" altLang="en-US"/>
        </a:p>
      </dgm:t>
    </dgm:pt>
    <dgm:pt modelId="{53C0B758-581D-4398-8F24-14E0EDB0FB94}" type="pres">
      <dgm:prSet presAssocID="{3BD9B1E5-D775-4291-ADD3-C4CA596EBF92}" presName="entireBox" presStyleLbl="node1" presStyleIdx="0" presStyleCnt="3"/>
      <dgm:spPr/>
      <dgm:t>
        <a:bodyPr/>
        <a:lstStyle/>
        <a:p>
          <a:endParaRPr lang="zh-TW" altLang="en-US"/>
        </a:p>
      </dgm:t>
    </dgm:pt>
    <dgm:pt modelId="{E35CFAD4-D8E8-48F0-BC01-C5ECB94C3E24}" type="pres">
      <dgm:prSet presAssocID="{3BD9B1E5-D775-4291-ADD3-C4CA596EBF92}" presName="descendantBox" presStyleCnt="0"/>
      <dgm:spPr/>
    </dgm:pt>
    <dgm:pt modelId="{4BA39E54-4F8F-455F-803E-8905B2A83234}" type="pres">
      <dgm:prSet presAssocID="{9D5C7763-2A94-47E8-AC0C-BA8DBF13858E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809725-830D-4D0F-AB9E-F4B6A079031B}" type="pres">
      <dgm:prSet presAssocID="{75865B09-6190-4EAA-AFA3-0EB4A80F6EFA}" presName="sp" presStyleCnt="0"/>
      <dgm:spPr/>
    </dgm:pt>
    <dgm:pt modelId="{4EB694CB-E125-4AF3-A4C5-8A640F28FADA}" type="pres">
      <dgm:prSet presAssocID="{629D5224-DF7D-45A7-B9A9-DE87F2CFBECA}" presName="arrowAndChildren" presStyleCnt="0"/>
      <dgm:spPr/>
    </dgm:pt>
    <dgm:pt modelId="{CB6C6491-0C91-489C-8250-01365FA02A7C}" type="pres">
      <dgm:prSet presAssocID="{629D5224-DF7D-45A7-B9A9-DE87F2CFBECA}" presName="parentTextArrow" presStyleLbl="node1" presStyleIdx="0" presStyleCnt="3"/>
      <dgm:spPr/>
      <dgm:t>
        <a:bodyPr/>
        <a:lstStyle/>
        <a:p>
          <a:endParaRPr lang="zh-TW" altLang="en-US"/>
        </a:p>
      </dgm:t>
    </dgm:pt>
    <dgm:pt modelId="{62E686AE-F12C-4F60-8625-784D0F7ACC12}" type="pres">
      <dgm:prSet presAssocID="{629D5224-DF7D-45A7-B9A9-DE87F2CFBECA}" presName="arrow" presStyleLbl="node1" presStyleIdx="1" presStyleCnt="3"/>
      <dgm:spPr/>
      <dgm:t>
        <a:bodyPr/>
        <a:lstStyle/>
        <a:p>
          <a:endParaRPr lang="zh-TW" altLang="en-US"/>
        </a:p>
      </dgm:t>
    </dgm:pt>
    <dgm:pt modelId="{C956D377-C67C-4D29-8CAD-89907FD2C45E}" type="pres">
      <dgm:prSet presAssocID="{629D5224-DF7D-45A7-B9A9-DE87F2CFBECA}" presName="descendantArrow" presStyleCnt="0"/>
      <dgm:spPr/>
    </dgm:pt>
    <dgm:pt modelId="{5B90F2C0-A483-477D-A79A-0C368699B671}" type="pres">
      <dgm:prSet presAssocID="{24C46D06-7008-4DA1-8932-2CF45581CF28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3A2D47-0186-4D8F-BF8D-B80F05C83855}" type="pres">
      <dgm:prSet presAssocID="{B606C37B-CBE0-435F-A47B-952E6DA4FC8B}" presName="sp" presStyleCnt="0"/>
      <dgm:spPr/>
    </dgm:pt>
    <dgm:pt modelId="{AAD86E70-DB82-4FCF-844A-64D169362BFB}" type="pres">
      <dgm:prSet presAssocID="{18FE598B-C0B7-40F0-8F60-83E01516D73A}" presName="arrowAndChildren" presStyleCnt="0"/>
      <dgm:spPr/>
    </dgm:pt>
    <dgm:pt modelId="{B4B5293D-908A-4A92-86F3-819BD32E951A}" type="pres">
      <dgm:prSet presAssocID="{18FE598B-C0B7-40F0-8F60-83E01516D73A}" presName="parentTextArrow" presStyleLbl="node1" presStyleIdx="1" presStyleCnt="3"/>
      <dgm:spPr/>
      <dgm:t>
        <a:bodyPr/>
        <a:lstStyle/>
        <a:p>
          <a:endParaRPr lang="zh-TW" altLang="en-US"/>
        </a:p>
      </dgm:t>
    </dgm:pt>
    <dgm:pt modelId="{765B2DC6-31A2-442D-8AAC-A0AAC488A3C0}" type="pres">
      <dgm:prSet presAssocID="{18FE598B-C0B7-40F0-8F60-83E01516D73A}" presName="arrow" presStyleLbl="node1" presStyleIdx="2" presStyleCnt="3"/>
      <dgm:spPr/>
      <dgm:t>
        <a:bodyPr/>
        <a:lstStyle/>
        <a:p>
          <a:endParaRPr lang="zh-TW" altLang="en-US"/>
        </a:p>
      </dgm:t>
    </dgm:pt>
    <dgm:pt modelId="{529AECA7-D764-42E6-B4FD-4F556A038219}" type="pres">
      <dgm:prSet presAssocID="{18FE598B-C0B7-40F0-8F60-83E01516D73A}" presName="descendantArrow" presStyleCnt="0"/>
      <dgm:spPr/>
    </dgm:pt>
    <dgm:pt modelId="{163D13BC-8DD3-42D9-92E2-73ECF3EDC6BC}" type="pres">
      <dgm:prSet presAssocID="{B428DE14-F95B-4F89-A7EF-E504DBFD5357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73B3CB1-2CEB-4A04-BECD-774F5313CCA2}" srcId="{91BABD22-3C2D-4DB9-B753-D17B27439B70}" destId="{3BD9B1E5-D775-4291-ADD3-C4CA596EBF92}" srcOrd="2" destOrd="0" parTransId="{8401DBF8-5C2B-45C2-AE6D-21DF22065DA5}" sibTransId="{9EC44899-8B82-4A18-9E13-DEF19E627BBC}"/>
    <dgm:cxn modelId="{97A8D688-6087-40E0-95B8-85FAB9047583}" type="presOf" srcId="{18FE598B-C0B7-40F0-8F60-83E01516D73A}" destId="{765B2DC6-31A2-442D-8AAC-A0AAC488A3C0}" srcOrd="1" destOrd="0" presId="urn:microsoft.com/office/officeart/2005/8/layout/process4"/>
    <dgm:cxn modelId="{76299641-970E-4316-9220-225E51EC417A}" type="presOf" srcId="{B428DE14-F95B-4F89-A7EF-E504DBFD5357}" destId="{163D13BC-8DD3-42D9-92E2-73ECF3EDC6BC}" srcOrd="0" destOrd="0" presId="urn:microsoft.com/office/officeart/2005/8/layout/process4"/>
    <dgm:cxn modelId="{9DB97250-33D1-48A7-BF99-511F3CE5ABB4}" type="presOf" srcId="{9D5C7763-2A94-47E8-AC0C-BA8DBF13858E}" destId="{4BA39E54-4F8F-455F-803E-8905B2A83234}" srcOrd="0" destOrd="0" presId="urn:microsoft.com/office/officeart/2005/8/layout/process4"/>
    <dgm:cxn modelId="{E13B42B6-F546-468A-A34D-4582E9E2AF97}" type="presOf" srcId="{91BABD22-3C2D-4DB9-B753-D17B27439B70}" destId="{DBB049C3-BE91-4111-8CD8-F4D67D901A2E}" srcOrd="0" destOrd="0" presId="urn:microsoft.com/office/officeart/2005/8/layout/process4"/>
    <dgm:cxn modelId="{EFC65A59-CBC3-4138-BED0-8F267DA1E212}" type="presOf" srcId="{3BD9B1E5-D775-4291-ADD3-C4CA596EBF92}" destId="{523E04F9-198A-4751-8DF0-BB5A8C9937F3}" srcOrd="0" destOrd="0" presId="urn:microsoft.com/office/officeart/2005/8/layout/process4"/>
    <dgm:cxn modelId="{76F024D7-915D-4C01-B9C4-0CA9951EC752}" srcId="{91BABD22-3C2D-4DB9-B753-D17B27439B70}" destId="{18FE598B-C0B7-40F0-8F60-83E01516D73A}" srcOrd="0" destOrd="0" parTransId="{676FC212-2AC8-43A0-AF3D-642A2E36B5F5}" sibTransId="{B606C37B-CBE0-435F-A47B-952E6DA4FC8B}"/>
    <dgm:cxn modelId="{FDC7ECED-AADB-4AD0-8D2E-D709E6179094}" srcId="{18FE598B-C0B7-40F0-8F60-83E01516D73A}" destId="{B428DE14-F95B-4F89-A7EF-E504DBFD5357}" srcOrd="0" destOrd="0" parTransId="{3B74C5BA-131E-48C8-8015-6E8259D62DF6}" sibTransId="{869C06C6-FE61-4294-A98E-3963ACAF79F9}"/>
    <dgm:cxn modelId="{94FF918C-B12F-4D4C-BFDE-976B48465013}" type="presOf" srcId="{24C46D06-7008-4DA1-8932-2CF45581CF28}" destId="{5B90F2C0-A483-477D-A79A-0C368699B671}" srcOrd="0" destOrd="0" presId="urn:microsoft.com/office/officeart/2005/8/layout/process4"/>
    <dgm:cxn modelId="{85588C9C-EBE3-4B2C-AF51-659F311DA6E5}" type="presOf" srcId="{629D5224-DF7D-45A7-B9A9-DE87F2CFBECA}" destId="{CB6C6491-0C91-489C-8250-01365FA02A7C}" srcOrd="0" destOrd="0" presId="urn:microsoft.com/office/officeart/2005/8/layout/process4"/>
    <dgm:cxn modelId="{DB84B5CB-8DAA-47F2-BC1A-E9C6E9F97D9F}" srcId="{629D5224-DF7D-45A7-B9A9-DE87F2CFBECA}" destId="{24C46D06-7008-4DA1-8932-2CF45581CF28}" srcOrd="0" destOrd="0" parTransId="{5E2827A5-6B3A-400D-A886-CB9678A4B985}" sibTransId="{CAF0800E-ED07-495C-9BD1-F35A6F9E5D83}"/>
    <dgm:cxn modelId="{4BF358AC-5336-4487-B8FE-68975D1FC456}" type="presOf" srcId="{629D5224-DF7D-45A7-B9A9-DE87F2CFBECA}" destId="{62E686AE-F12C-4F60-8625-784D0F7ACC12}" srcOrd="1" destOrd="0" presId="urn:microsoft.com/office/officeart/2005/8/layout/process4"/>
    <dgm:cxn modelId="{EFA42B23-018B-4114-8CB4-15FFEA3B4687}" srcId="{3BD9B1E5-D775-4291-ADD3-C4CA596EBF92}" destId="{9D5C7763-2A94-47E8-AC0C-BA8DBF13858E}" srcOrd="0" destOrd="0" parTransId="{3601255F-CEFD-4A8F-8A45-C7F73DDDFE79}" sibTransId="{87B09F4C-E8F4-495B-93BE-093C05B414B1}"/>
    <dgm:cxn modelId="{797E13B6-CF56-4E39-87AB-9AB928041BCF}" type="presOf" srcId="{3BD9B1E5-D775-4291-ADD3-C4CA596EBF92}" destId="{53C0B758-581D-4398-8F24-14E0EDB0FB94}" srcOrd="1" destOrd="0" presId="urn:microsoft.com/office/officeart/2005/8/layout/process4"/>
    <dgm:cxn modelId="{EC5A796F-E504-477F-9966-9AB5ABFBA8A3}" srcId="{91BABD22-3C2D-4DB9-B753-D17B27439B70}" destId="{629D5224-DF7D-45A7-B9A9-DE87F2CFBECA}" srcOrd="1" destOrd="0" parTransId="{145FBFEE-4ACE-4D9F-AB9A-D8EC955F0B60}" sibTransId="{75865B09-6190-4EAA-AFA3-0EB4A80F6EFA}"/>
    <dgm:cxn modelId="{A8838D62-7454-4AD4-9634-D1027EC86A32}" type="presOf" srcId="{18FE598B-C0B7-40F0-8F60-83E01516D73A}" destId="{B4B5293D-908A-4A92-86F3-819BD32E951A}" srcOrd="0" destOrd="0" presId="urn:microsoft.com/office/officeart/2005/8/layout/process4"/>
    <dgm:cxn modelId="{58018904-0BF9-4E9C-8413-8B8FBCE05B8C}" type="presParOf" srcId="{DBB049C3-BE91-4111-8CD8-F4D67D901A2E}" destId="{9DC6E57C-FDF4-47F3-A2C3-9BD2B31BB5BD}" srcOrd="0" destOrd="0" presId="urn:microsoft.com/office/officeart/2005/8/layout/process4"/>
    <dgm:cxn modelId="{D2F02050-6714-49AB-865A-4AC6C8FFA485}" type="presParOf" srcId="{9DC6E57C-FDF4-47F3-A2C3-9BD2B31BB5BD}" destId="{523E04F9-198A-4751-8DF0-BB5A8C9937F3}" srcOrd="0" destOrd="0" presId="urn:microsoft.com/office/officeart/2005/8/layout/process4"/>
    <dgm:cxn modelId="{FA6CF26F-248C-43DE-98FA-A55CDE53DE62}" type="presParOf" srcId="{9DC6E57C-FDF4-47F3-A2C3-9BD2B31BB5BD}" destId="{53C0B758-581D-4398-8F24-14E0EDB0FB94}" srcOrd="1" destOrd="0" presId="urn:microsoft.com/office/officeart/2005/8/layout/process4"/>
    <dgm:cxn modelId="{A4A065CB-78A4-4454-B20A-CA6D6F14C067}" type="presParOf" srcId="{9DC6E57C-FDF4-47F3-A2C3-9BD2B31BB5BD}" destId="{E35CFAD4-D8E8-48F0-BC01-C5ECB94C3E24}" srcOrd="2" destOrd="0" presId="urn:microsoft.com/office/officeart/2005/8/layout/process4"/>
    <dgm:cxn modelId="{54EA0EFF-FB8D-4E78-B51E-993F25CFE8F5}" type="presParOf" srcId="{E35CFAD4-D8E8-48F0-BC01-C5ECB94C3E24}" destId="{4BA39E54-4F8F-455F-803E-8905B2A83234}" srcOrd="0" destOrd="0" presId="urn:microsoft.com/office/officeart/2005/8/layout/process4"/>
    <dgm:cxn modelId="{74D791E1-06E9-4354-BDA8-74CD0AB465D9}" type="presParOf" srcId="{DBB049C3-BE91-4111-8CD8-F4D67D901A2E}" destId="{47809725-830D-4D0F-AB9E-F4B6A079031B}" srcOrd="1" destOrd="0" presId="urn:microsoft.com/office/officeart/2005/8/layout/process4"/>
    <dgm:cxn modelId="{7936716E-948E-4A12-9233-DB58A263C10D}" type="presParOf" srcId="{DBB049C3-BE91-4111-8CD8-F4D67D901A2E}" destId="{4EB694CB-E125-4AF3-A4C5-8A640F28FADA}" srcOrd="2" destOrd="0" presId="urn:microsoft.com/office/officeart/2005/8/layout/process4"/>
    <dgm:cxn modelId="{89CF0D71-D79A-4298-B43B-0365C2D7D999}" type="presParOf" srcId="{4EB694CB-E125-4AF3-A4C5-8A640F28FADA}" destId="{CB6C6491-0C91-489C-8250-01365FA02A7C}" srcOrd="0" destOrd="0" presId="urn:microsoft.com/office/officeart/2005/8/layout/process4"/>
    <dgm:cxn modelId="{C71CBB96-82A3-4EF7-9A0D-1C1F5CA7B320}" type="presParOf" srcId="{4EB694CB-E125-4AF3-A4C5-8A640F28FADA}" destId="{62E686AE-F12C-4F60-8625-784D0F7ACC12}" srcOrd="1" destOrd="0" presId="urn:microsoft.com/office/officeart/2005/8/layout/process4"/>
    <dgm:cxn modelId="{70409A16-86AB-4860-A09B-B509F06CCD35}" type="presParOf" srcId="{4EB694CB-E125-4AF3-A4C5-8A640F28FADA}" destId="{C956D377-C67C-4D29-8CAD-89907FD2C45E}" srcOrd="2" destOrd="0" presId="urn:microsoft.com/office/officeart/2005/8/layout/process4"/>
    <dgm:cxn modelId="{F532796C-E8CD-4ABC-9E00-8659BD14F3CB}" type="presParOf" srcId="{C956D377-C67C-4D29-8CAD-89907FD2C45E}" destId="{5B90F2C0-A483-477D-A79A-0C368699B671}" srcOrd="0" destOrd="0" presId="urn:microsoft.com/office/officeart/2005/8/layout/process4"/>
    <dgm:cxn modelId="{D3E1FCFA-2F27-4FDC-8DCB-6AB84C65C124}" type="presParOf" srcId="{DBB049C3-BE91-4111-8CD8-F4D67D901A2E}" destId="{D03A2D47-0186-4D8F-BF8D-B80F05C83855}" srcOrd="3" destOrd="0" presId="urn:microsoft.com/office/officeart/2005/8/layout/process4"/>
    <dgm:cxn modelId="{9DF99604-E4FF-4297-AD15-174CADF2E88B}" type="presParOf" srcId="{DBB049C3-BE91-4111-8CD8-F4D67D901A2E}" destId="{AAD86E70-DB82-4FCF-844A-64D169362BFB}" srcOrd="4" destOrd="0" presId="urn:microsoft.com/office/officeart/2005/8/layout/process4"/>
    <dgm:cxn modelId="{0C893495-E0DC-48E7-8BD9-D3A8FBF11E76}" type="presParOf" srcId="{AAD86E70-DB82-4FCF-844A-64D169362BFB}" destId="{B4B5293D-908A-4A92-86F3-819BD32E951A}" srcOrd="0" destOrd="0" presId="urn:microsoft.com/office/officeart/2005/8/layout/process4"/>
    <dgm:cxn modelId="{2BB8C6AB-5EB2-4811-A471-324CED6FCC98}" type="presParOf" srcId="{AAD86E70-DB82-4FCF-844A-64D169362BFB}" destId="{765B2DC6-31A2-442D-8AAC-A0AAC488A3C0}" srcOrd="1" destOrd="0" presId="urn:microsoft.com/office/officeart/2005/8/layout/process4"/>
    <dgm:cxn modelId="{9BDCB98B-979A-4DFC-B9FE-49533B8237EE}" type="presParOf" srcId="{AAD86E70-DB82-4FCF-844A-64D169362BFB}" destId="{529AECA7-D764-42E6-B4FD-4F556A038219}" srcOrd="2" destOrd="0" presId="urn:microsoft.com/office/officeart/2005/8/layout/process4"/>
    <dgm:cxn modelId="{37764D41-ABBE-472B-815E-06F2585ECB92}" type="presParOf" srcId="{529AECA7-D764-42E6-B4FD-4F556A038219}" destId="{163D13BC-8DD3-42D9-92E2-73ECF3EDC6B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BA70EA-CA89-4AC9-BF04-F7A0D1781664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159B8B34-8ADE-40DC-8BA0-9600CBB5158D}">
      <dgm:prSet phldrT="[文字]"/>
      <dgm:spPr/>
      <dgm:t>
        <a:bodyPr/>
        <a:lstStyle/>
        <a:p>
          <a:r>
            <a:rPr lang="zh-TW" altLang="en-US" dirty="0" smtClean="0"/>
            <a:t>從一個故事說起</a:t>
          </a:r>
          <a:r>
            <a:rPr lang="en-US" altLang="zh-TW" dirty="0" smtClean="0"/>
            <a:t>..</a:t>
          </a:r>
          <a:endParaRPr lang="zh-TW" altLang="en-US" dirty="0"/>
        </a:p>
      </dgm:t>
    </dgm:pt>
    <dgm:pt modelId="{39E25812-571D-40FC-8068-455EA24A863A}" type="parTrans" cxnId="{9B817330-33E2-4A65-92CD-CDD5BDCE4E67}">
      <dgm:prSet/>
      <dgm:spPr/>
      <dgm:t>
        <a:bodyPr/>
        <a:lstStyle/>
        <a:p>
          <a:endParaRPr lang="zh-TW" altLang="en-US"/>
        </a:p>
      </dgm:t>
    </dgm:pt>
    <dgm:pt modelId="{E247096C-481F-4318-AAFA-617C5F4FD885}" type="sibTrans" cxnId="{9B817330-33E2-4A65-92CD-CDD5BDCE4E67}">
      <dgm:prSet/>
      <dgm:spPr/>
      <dgm:t>
        <a:bodyPr/>
        <a:lstStyle/>
        <a:p>
          <a:endParaRPr lang="zh-TW" altLang="en-US"/>
        </a:p>
      </dgm:t>
    </dgm:pt>
    <dgm:pt modelId="{A26209E7-219C-4FEC-A8FB-7F21FE7225BB}">
      <dgm:prSet phldrT="[文字]" custT="1"/>
      <dgm:spPr/>
      <dgm:t>
        <a:bodyPr/>
        <a:lstStyle/>
        <a:p>
          <a:r>
            <a:rPr lang="zh-TW" altLang="en-US" sz="2400" b="1" u="sng" dirty="0" smtClean="0"/>
            <a:t>不能說的秘密</a:t>
          </a:r>
          <a:r>
            <a:rPr lang="en-US" altLang="zh-TW" sz="2400" b="1" u="none" dirty="0" smtClean="0"/>
            <a:t>--</a:t>
          </a:r>
          <a:r>
            <a:rPr lang="zh-TW" altLang="en-US" sz="2400" b="1" u="none" dirty="0" smtClean="0"/>
            <a:t>符號轉譯</a:t>
          </a:r>
          <a:endParaRPr lang="zh-TW" altLang="en-US" sz="2400" b="1" u="none" dirty="0"/>
        </a:p>
      </dgm:t>
    </dgm:pt>
    <dgm:pt modelId="{B332E925-A833-493A-988E-56951FECFC81}" type="parTrans" cxnId="{7D07DBD0-91A0-469A-803D-DD3E4306695A}">
      <dgm:prSet/>
      <dgm:spPr/>
      <dgm:t>
        <a:bodyPr/>
        <a:lstStyle/>
        <a:p>
          <a:endParaRPr lang="zh-TW" altLang="en-US"/>
        </a:p>
      </dgm:t>
    </dgm:pt>
    <dgm:pt modelId="{0D413905-DB81-4AF4-B49C-CE70BF01790D}" type="sibTrans" cxnId="{7D07DBD0-91A0-469A-803D-DD3E4306695A}">
      <dgm:prSet/>
      <dgm:spPr/>
      <dgm:t>
        <a:bodyPr/>
        <a:lstStyle/>
        <a:p>
          <a:endParaRPr lang="zh-TW" altLang="en-US"/>
        </a:p>
      </dgm:t>
    </dgm:pt>
    <dgm:pt modelId="{21B04079-5220-43FF-8C58-60B2F8BDF4C7}">
      <dgm:prSet phldrT="[文字]"/>
      <dgm:spPr/>
      <dgm:t>
        <a:bodyPr/>
        <a:lstStyle/>
        <a:p>
          <a:r>
            <a:rPr lang="zh-TW" altLang="en-US" dirty="0" smtClean="0"/>
            <a:t>道教的內丹世界</a:t>
          </a:r>
          <a:endParaRPr lang="zh-TW" altLang="en-US" dirty="0"/>
        </a:p>
      </dgm:t>
    </dgm:pt>
    <dgm:pt modelId="{A053C875-D425-47CC-968C-9B9CFBCD250A}" type="parTrans" cxnId="{902089CD-D6E0-40A5-BAEB-C30BDD9B93E3}">
      <dgm:prSet/>
      <dgm:spPr/>
      <dgm:t>
        <a:bodyPr/>
        <a:lstStyle/>
        <a:p>
          <a:endParaRPr lang="zh-TW" altLang="en-US"/>
        </a:p>
      </dgm:t>
    </dgm:pt>
    <dgm:pt modelId="{C4A7644A-6733-46FE-AF2D-03016EB5E36A}" type="sibTrans" cxnId="{902089CD-D6E0-40A5-BAEB-C30BDD9B93E3}">
      <dgm:prSet/>
      <dgm:spPr/>
      <dgm:t>
        <a:bodyPr/>
        <a:lstStyle/>
        <a:p>
          <a:endParaRPr lang="zh-TW" altLang="en-US"/>
        </a:p>
      </dgm:t>
    </dgm:pt>
    <dgm:pt modelId="{AE31AA81-FD80-4125-B0D5-57BDE977270E}" type="pres">
      <dgm:prSet presAssocID="{A1BA70EA-CA89-4AC9-BF04-F7A0D17816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DF86901-0030-4073-8248-E64A8045004C}" type="pres">
      <dgm:prSet presAssocID="{159B8B34-8ADE-40DC-8BA0-9600CBB5158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08256F-E281-436B-A46A-E71D4135175E}" type="pres">
      <dgm:prSet presAssocID="{E247096C-481F-4318-AAFA-617C5F4FD885}" presName="parTxOnlySpace" presStyleCnt="0"/>
      <dgm:spPr/>
      <dgm:t>
        <a:bodyPr/>
        <a:lstStyle/>
        <a:p>
          <a:endParaRPr lang="zh-TW" altLang="en-US"/>
        </a:p>
      </dgm:t>
    </dgm:pt>
    <dgm:pt modelId="{31E97B71-0F56-4E7C-9CC3-60ECA6237F9A}" type="pres">
      <dgm:prSet presAssocID="{A26209E7-219C-4FEC-A8FB-7F21FE7225BB}" presName="parTxOnly" presStyleLbl="node1" presStyleIdx="1" presStyleCnt="3" custScaleX="174054" custScaleY="1794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3EE140-29F8-46FD-8A2F-E58807BFBAA9}" type="pres">
      <dgm:prSet presAssocID="{0D413905-DB81-4AF4-B49C-CE70BF01790D}" presName="parTxOnlySpace" presStyleCnt="0"/>
      <dgm:spPr/>
      <dgm:t>
        <a:bodyPr/>
        <a:lstStyle/>
        <a:p>
          <a:endParaRPr lang="zh-TW" altLang="en-US"/>
        </a:p>
      </dgm:t>
    </dgm:pt>
    <dgm:pt modelId="{96C2BAD7-68A8-4970-B903-994B5C18A537}" type="pres">
      <dgm:prSet presAssocID="{21B04079-5220-43FF-8C58-60B2F8BDF4C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D07DBD0-91A0-469A-803D-DD3E4306695A}" srcId="{A1BA70EA-CA89-4AC9-BF04-F7A0D1781664}" destId="{A26209E7-219C-4FEC-A8FB-7F21FE7225BB}" srcOrd="1" destOrd="0" parTransId="{B332E925-A833-493A-988E-56951FECFC81}" sibTransId="{0D413905-DB81-4AF4-B49C-CE70BF01790D}"/>
    <dgm:cxn modelId="{9914E1AA-C3D9-4D00-B8CA-23D97D7B8DA8}" type="presOf" srcId="{A26209E7-219C-4FEC-A8FB-7F21FE7225BB}" destId="{31E97B71-0F56-4E7C-9CC3-60ECA6237F9A}" srcOrd="0" destOrd="0" presId="urn:microsoft.com/office/officeart/2005/8/layout/chevron1"/>
    <dgm:cxn modelId="{902089CD-D6E0-40A5-BAEB-C30BDD9B93E3}" srcId="{A1BA70EA-CA89-4AC9-BF04-F7A0D1781664}" destId="{21B04079-5220-43FF-8C58-60B2F8BDF4C7}" srcOrd="2" destOrd="0" parTransId="{A053C875-D425-47CC-968C-9B9CFBCD250A}" sibTransId="{C4A7644A-6733-46FE-AF2D-03016EB5E36A}"/>
    <dgm:cxn modelId="{9B817330-33E2-4A65-92CD-CDD5BDCE4E67}" srcId="{A1BA70EA-CA89-4AC9-BF04-F7A0D1781664}" destId="{159B8B34-8ADE-40DC-8BA0-9600CBB5158D}" srcOrd="0" destOrd="0" parTransId="{39E25812-571D-40FC-8068-455EA24A863A}" sibTransId="{E247096C-481F-4318-AAFA-617C5F4FD885}"/>
    <dgm:cxn modelId="{19E93AAB-7CDA-4B22-80CC-E3EB4476F16C}" type="presOf" srcId="{159B8B34-8ADE-40DC-8BA0-9600CBB5158D}" destId="{9DF86901-0030-4073-8248-E64A8045004C}" srcOrd="0" destOrd="0" presId="urn:microsoft.com/office/officeart/2005/8/layout/chevron1"/>
    <dgm:cxn modelId="{9EF32830-C0E1-440F-8D0E-0B197FE5A018}" type="presOf" srcId="{21B04079-5220-43FF-8C58-60B2F8BDF4C7}" destId="{96C2BAD7-68A8-4970-B903-994B5C18A537}" srcOrd="0" destOrd="0" presId="urn:microsoft.com/office/officeart/2005/8/layout/chevron1"/>
    <dgm:cxn modelId="{3ABF97D8-CC2A-4C2D-AB05-6AA51834A048}" type="presOf" srcId="{A1BA70EA-CA89-4AC9-BF04-F7A0D1781664}" destId="{AE31AA81-FD80-4125-B0D5-57BDE977270E}" srcOrd="0" destOrd="0" presId="urn:microsoft.com/office/officeart/2005/8/layout/chevron1"/>
    <dgm:cxn modelId="{D601FC45-FF19-4BFD-9B4D-DDF8C4212467}" type="presParOf" srcId="{AE31AA81-FD80-4125-B0D5-57BDE977270E}" destId="{9DF86901-0030-4073-8248-E64A8045004C}" srcOrd="0" destOrd="0" presId="urn:microsoft.com/office/officeart/2005/8/layout/chevron1"/>
    <dgm:cxn modelId="{5910E9B6-6246-4C72-8A65-2F4D46AFE144}" type="presParOf" srcId="{AE31AA81-FD80-4125-B0D5-57BDE977270E}" destId="{7908256F-E281-436B-A46A-E71D4135175E}" srcOrd="1" destOrd="0" presId="urn:microsoft.com/office/officeart/2005/8/layout/chevron1"/>
    <dgm:cxn modelId="{3550335A-4195-4AC7-AB68-9BC96B8198BF}" type="presParOf" srcId="{AE31AA81-FD80-4125-B0D5-57BDE977270E}" destId="{31E97B71-0F56-4E7C-9CC3-60ECA6237F9A}" srcOrd="2" destOrd="0" presId="urn:microsoft.com/office/officeart/2005/8/layout/chevron1"/>
    <dgm:cxn modelId="{5B3906EA-AB01-4026-B5F6-BC49009C1F20}" type="presParOf" srcId="{AE31AA81-FD80-4125-B0D5-57BDE977270E}" destId="{E23EE140-29F8-46FD-8A2F-E58807BFBAA9}" srcOrd="3" destOrd="0" presId="urn:microsoft.com/office/officeart/2005/8/layout/chevron1"/>
    <dgm:cxn modelId="{D7D0B93D-32F6-46AB-BDFE-3BCCFDFE5AE6}" type="presParOf" srcId="{AE31AA81-FD80-4125-B0D5-57BDE977270E}" destId="{96C2BAD7-68A8-4970-B903-994B5C18A53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F7E56F-5FCB-4D59-A2EC-F8021FB329DF}" type="doc">
      <dgm:prSet loTypeId="urn:microsoft.com/office/officeart/2005/8/layout/equation2" loCatId="process" qsTypeId="urn:microsoft.com/office/officeart/2005/8/quickstyle/simple1" qsCatId="simple" csTypeId="urn:microsoft.com/office/officeart/2005/8/colors/colorful2" csCatId="colorful" phldr="1"/>
      <dgm:spPr/>
    </dgm:pt>
    <dgm:pt modelId="{222CE6DC-7CAD-4000-8930-459E242DE68A}">
      <dgm:prSet phldrT="[文字]" custT="1"/>
      <dgm:spPr/>
      <dgm:t>
        <a:bodyPr/>
        <a:lstStyle/>
        <a:p>
          <a:r>
            <a:rPr lang="zh-TW" altLang="en-US" sz="3000" b="1" dirty="0" smtClean="0"/>
            <a:t>小說</a:t>
          </a:r>
          <a:endParaRPr lang="en-US" altLang="zh-TW" sz="3000" b="1" dirty="0" smtClean="0"/>
        </a:p>
        <a:p>
          <a:r>
            <a:rPr lang="zh-TW" altLang="en-US" sz="3000" b="1" dirty="0" smtClean="0"/>
            <a:t>符號</a:t>
          </a:r>
          <a:endParaRPr lang="zh-TW" altLang="en-US" sz="3000" b="1" dirty="0"/>
        </a:p>
      </dgm:t>
    </dgm:pt>
    <dgm:pt modelId="{1DA76DD7-B52F-4CF1-B4B8-18E8EF1A9D0D}" type="parTrans" cxnId="{FB08F042-438D-4C3C-9239-DA6CD55F238D}">
      <dgm:prSet/>
      <dgm:spPr/>
      <dgm:t>
        <a:bodyPr/>
        <a:lstStyle/>
        <a:p>
          <a:endParaRPr lang="zh-TW" altLang="en-US"/>
        </a:p>
      </dgm:t>
    </dgm:pt>
    <dgm:pt modelId="{FE721EF2-BBF9-4AB4-9879-2FCA14689F83}" type="sibTrans" cxnId="{FB08F042-438D-4C3C-9239-DA6CD55F238D}">
      <dgm:prSet/>
      <dgm:spPr/>
      <dgm:t>
        <a:bodyPr/>
        <a:lstStyle/>
        <a:p>
          <a:endParaRPr lang="zh-TW" altLang="en-US"/>
        </a:p>
      </dgm:t>
    </dgm:pt>
    <dgm:pt modelId="{BC1642A4-86FD-4F2B-B56B-AF9234B11968}">
      <dgm:prSet phldrT="[文字]" custT="1"/>
      <dgm:spPr/>
      <dgm:t>
        <a:bodyPr/>
        <a:lstStyle/>
        <a:p>
          <a:r>
            <a:rPr lang="zh-TW" altLang="en-US" sz="3000" b="1" dirty="0" smtClean="0"/>
            <a:t>有意</a:t>
          </a:r>
          <a:endParaRPr lang="en-US" altLang="zh-TW" sz="3000" b="1" dirty="0" smtClean="0"/>
        </a:p>
        <a:p>
          <a:r>
            <a:rPr lang="zh-TW" altLang="en-US" sz="3000" b="1" dirty="0" smtClean="0"/>
            <a:t>轉譯</a:t>
          </a:r>
          <a:endParaRPr lang="zh-TW" altLang="en-US" sz="3000" b="1" dirty="0"/>
        </a:p>
      </dgm:t>
    </dgm:pt>
    <dgm:pt modelId="{6EE8DBB4-4B9F-458C-AB9C-7046DC004916}" type="parTrans" cxnId="{25EF2B1C-FCF6-4740-8A79-1474686058AC}">
      <dgm:prSet/>
      <dgm:spPr/>
      <dgm:t>
        <a:bodyPr/>
        <a:lstStyle/>
        <a:p>
          <a:endParaRPr lang="zh-TW" altLang="en-US"/>
        </a:p>
      </dgm:t>
    </dgm:pt>
    <dgm:pt modelId="{DBF64156-EDDC-429F-BB29-ACCEB1BC88F2}" type="sibTrans" cxnId="{25EF2B1C-FCF6-4740-8A79-1474686058AC}">
      <dgm:prSet/>
      <dgm:spPr/>
      <dgm:t>
        <a:bodyPr/>
        <a:lstStyle/>
        <a:p>
          <a:endParaRPr lang="zh-TW" altLang="en-US"/>
        </a:p>
      </dgm:t>
    </dgm:pt>
    <dgm:pt modelId="{4EE2084F-7AA5-4731-9AF9-25506F47D074}">
      <dgm:prSet phldrT="[文字]" custT="1"/>
      <dgm:spPr/>
      <dgm:t>
        <a:bodyPr/>
        <a:lstStyle/>
        <a:p>
          <a:r>
            <a:rPr lang="zh-TW" altLang="en-US" sz="5000" b="1" dirty="0" smtClean="0"/>
            <a:t>煉丹</a:t>
          </a:r>
          <a:endParaRPr lang="en-US" altLang="zh-TW" sz="5000" b="1" dirty="0" smtClean="0"/>
        </a:p>
        <a:p>
          <a:r>
            <a:rPr lang="zh-TW" altLang="en-US" sz="5000" b="1" dirty="0" smtClean="0"/>
            <a:t>功法</a:t>
          </a:r>
          <a:endParaRPr lang="zh-TW" altLang="en-US" sz="5000" b="1" dirty="0"/>
        </a:p>
      </dgm:t>
    </dgm:pt>
    <dgm:pt modelId="{C36DC44F-1A4C-49B8-9DE1-17A419B39F8C}" type="parTrans" cxnId="{FC57979A-37B2-435C-A746-81C56A8243D5}">
      <dgm:prSet/>
      <dgm:spPr/>
      <dgm:t>
        <a:bodyPr/>
        <a:lstStyle/>
        <a:p>
          <a:endParaRPr lang="zh-TW" altLang="en-US"/>
        </a:p>
      </dgm:t>
    </dgm:pt>
    <dgm:pt modelId="{8FF240F4-EF82-40D3-80C8-73BBBE5A3568}" type="sibTrans" cxnId="{FC57979A-37B2-435C-A746-81C56A8243D5}">
      <dgm:prSet/>
      <dgm:spPr/>
      <dgm:t>
        <a:bodyPr/>
        <a:lstStyle/>
        <a:p>
          <a:endParaRPr lang="zh-TW" altLang="en-US"/>
        </a:p>
      </dgm:t>
    </dgm:pt>
    <dgm:pt modelId="{54A5ABEF-2D2F-4C48-B74C-D4CAF3159AC5}" type="pres">
      <dgm:prSet presAssocID="{9EF7E56F-5FCB-4D59-A2EC-F8021FB329DF}" presName="Name0" presStyleCnt="0">
        <dgm:presLayoutVars>
          <dgm:dir/>
          <dgm:resizeHandles val="exact"/>
        </dgm:presLayoutVars>
      </dgm:prSet>
      <dgm:spPr/>
    </dgm:pt>
    <dgm:pt modelId="{6A655487-473A-4DB6-A696-26C58ABC50AA}" type="pres">
      <dgm:prSet presAssocID="{9EF7E56F-5FCB-4D59-A2EC-F8021FB329DF}" presName="vNodes" presStyleCnt="0"/>
      <dgm:spPr/>
    </dgm:pt>
    <dgm:pt modelId="{9FE69F51-69D9-4B74-8D22-5395B393F3D3}" type="pres">
      <dgm:prSet presAssocID="{222CE6DC-7CAD-4000-8930-459E242DE68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2C05CB-9DDF-4E35-AD7E-DFA0C8EE1A31}" type="pres">
      <dgm:prSet presAssocID="{FE721EF2-BBF9-4AB4-9879-2FCA14689F83}" presName="spacerT" presStyleCnt="0"/>
      <dgm:spPr/>
    </dgm:pt>
    <dgm:pt modelId="{F3040D05-2BFF-4018-AE1F-1F2B1EB320A7}" type="pres">
      <dgm:prSet presAssocID="{FE721EF2-BBF9-4AB4-9879-2FCA14689F83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E7A70D34-76D1-4330-B66F-3C5D25EE7124}" type="pres">
      <dgm:prSet presAssocID="{FE721EF2-BBF9-4AB4-9879-2FCA14689F83}" presName="spacerB" presStyleCnt="0"/>
      <dgm:spPr/>
    </dgm:pt>
    <dgm:pt modelId="{A8CA90A7-7513-4031-A413-78CB67702550}" type="pres">
      <dgm:prSet presAssocID="{BC1642A4-86FD-4F2B-B56B-AF9234B1196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C96A45-0331-4C52-BE97-D5FE210169F8}" type="pres">
      <dgm:prSet presAssocID="{9EF7E56F-5FCB-4D59-A2EC-F8021FB329DF}" presName="sibTransLast" presStyleLbl="sibTrans2D1" presStyleIdx="1" presStyleCnt="2"/>
      <dgm:spPr/>
      <dgm:t>
        <a:bodyPr/>
        <a:lstStyle/>
        <a:p>
          <a:endParaRPr lang="zh-TW" altLang="en-US"/>
        </a:p>
      </dgm:t>
    </dgm:pt>
    <dgm:pt modelId="{12C732DD-9E8F-49BC-A497-9612D59AE92F}" type="pres">
      <dgm:prSet presAssocID="{9EF7E56F-5FCB-4D59-A2EC-F8021FB329DF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5334AF7A-BCDE-4A79-AE22-608746018D3B}" type="pres">
      <dgm:prSet presAssocID="{9EF7E56F-5FCB-4D59-A2EC-F8021FB329DF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81F7553-6860-4E0D-B079-527FDDE7DC5E}" type="presOf" srcId="{DBF64156-EDDC-429F-BB29-ACCEB1BC88F2}" destId="{B1C96A45-0331-4C52-BE97-D5FE210169F8}" srcOrd="0" destOrd="0" presId="urn:microsoft.com/office/officeart/2005/8/layout/equation2"/>
    <dgm:cxn modelId="{FC57979A-37B2-435C-A746-81C56A8243D5}" srcId="{9EF7E56F-5FCB-4D59-A2EC-F8021FB329DF}" destId="{4EE2084F-7AA5-4731-9AF9-25506F47D074}" srcOrd="2" destOrd="0" parTransId="{C36DC44F-1A4C-49B8-9DE1-17A419B39F8C}" sibTransId="{8FF240F4-EF82-40D3-80C8-73BBBE5A3568}"/>
    <dgm:cxn modelId="{63456503-4F7A-431F-88F1-354A7FB56649}" type="presOf" srcId="{DBF64156-EDDC-429F-BB29-ACCEB1BC88F2}" destId="{12C732DD-9E8F-49BC-A497-9612D59AE92F}" srcOrd="1" destOrd="0" presId="urn:microsoft.com/office/officeart/2005/8/layout/equation2"/>
    <dgm:cxn modelId="{0C520414-2903-476E-B649-475C7DD85D8F}" type="presOf" srcId="{9EF7E56F-5FCB-4D59-A2EC-F8021FB329DF}" destId="{54A5ABEF-2D2F-4C48-B74C-D4CAF3159AC5}" srcOrd="0" destOrd="0" presId="urn:microsoft.com/office/officeart/2005/8/layout/equation2"/>
    <dgm:cxn modelId="{F234F298-3ABC-4C98-9CDF-22C95B1B9513}" type="presOf" srcId="{222CE6DC-7CAD-4000-8930-459E242DE68A}" destId="{9FE69F51-69D9-4B74-8D22-5395B393F3D3}" srcOrd="0" destOrd="0" presId="urn:microsoft.com/office/officeart/2005/8/layout/equation2"/>
    <dgm:cxn modelId="{3BD9D036-3FB9-4C37-B56E-84E7BCC69FA4}" type="presOf" srcId="{BC1642A4-86FD-4F2B-B56B-AF9234B11968}" destId="{A8CA90A7-7513-4031-A413-78CB67702550}" srcOrd="0" destOrd="0" presId="urn:microsoft.com/office/officeart/2005/8/layout/equation2"/>
    <dgm:cxn modelId="{44222990-DDF4-41FB-AAA7-CE03740047CE}" type="presOf" srcId="{4EE2084F-7AA5-4731-9AF9-25506F47D074}" destId="{5334AF7A-BCDE-4A79-AE22-608746018D3B}" srcOrd="0" destOrd="0" presId="urn:microsoft.com/office/officeart/2005/8/layout/equation2"/>
    <dgm:cxn modelId="{25EF2B1C-FCF6-4740-8A79-1474686058AC}" srcId="{9EF7E56F-5FCB-4D59-A2EC-F8021FB329DF}" destId="{BC1642A4-86FD-4F2B-B56B-AF9234B11968}" srcOrd="1" destOrd="0" parTransId="{6EE8DBB4-4B9F-458C-AB9C-7046DC004916}" sibTransId="{DBF64156-EDDC-429F-BB29-ACCEB1BC88F2}"/>
    <dgm:cxn modelId="{FB08F042-438D-4C3C-9239-DA6CD55F238D}" srcId="{9EF7E56F-5FCB-4D59-A2EC-F8021FB329DF}" destId="{222CE6DC-7CAD-4000-8930-459E242DE68A}" srcOrd="0" destOrd="0" parTransId="{1DA76DD7-B52F-4CF1-B4B8-18E8EF1A9D0D}" sibTransId="{FE721EF2-BBF9-4AB4-9879-2FCA14689F83}"/>
    <dgm:cxn modelId="{20B0EC3F-0AB9-40A4-AEA5-E9D0BCF3E9F4}" type="presOf" srcId="{FE721EF2-BBF9-4AB4-9879-2FCA14689F83}" destId="{F3040D05-2BFF-4018-AE1F-1F2B1EB320A7}" srcOrd="0" destOrd="0" presId="urn:microsoft.com/office/officeart/2005/8/layout/equation2"/>
    <dgm:cxn modelId="{8CDCE754-2843-4968-B30A-3DF7118158DC}" type="presParOf" srcId="{54A5ABEF-2D2F-4C48-B74C-D4CAF3159AC5}" destId="{6A655487-473A-4DB6-A696-26C58ABC50AA}" srcOrd="0" destOrd="0" presId="urn:microsoft.com/office/officeart/2005/8/layout/equation2"/>
    <dgm:cxn modelId="{03BE6EAD-77D1-485D-B10F-9DD0F35658BB}" type="presParOf" srcId="{6A655487-473A-4DB6-A696-26C58ABC50AA}" destId="{9FE69F51-69D9-4B74-8D22-5395B393F3D3}" srcOrd="0" destOrd="0" presId="urn:microsoft.com/office/officeart/2005/8/layout/equation2"/>
    <dgm:cxn modelId="{826A9CBD-0373-43E7-ADC5-FB84C1D1A76E}" type="presParOf" srcId="{6A655487-473A-4DB6-A696-26C58ABC50AA}" destId="{162C05CB-9DDF-4E35-AD7E-DFA0C8EE1A31}" srcOrd="1" destOrd="0" presId="urn:microsoft.com/office/officeart/2005/8/layout/equation2"/>
    <dgm:cxn modelId="{F5B9342B-625F-44D9-BA71-F1B8F80E9401}" type="presParOf" srcId="{6A655487-473A-4DB6-A696-26C58ABC50AA}" destId="{F3040D05-2BFF-4018-AE1F-1F2B1EB320A7}" srcOrd="2" destOrd="0" presId="urn:microsoft.com/office/officeart/2005/8/layout/equation2"/>
    <dgm:cxn modelId="{64C58952-FEF2-40CA-A6BE-1AA53A9B32BF}" type="presParOf" srcId="{6A655487-473A-4DB6-A696-26C58ABC50AA}" destId="{E7A70D34-76D1-4330-B66F-3C5D25EE7124}" srcOrd="3" destOrd="0" presId="urn:microsoft.com/office/officeart/2005/8/layout/equation2"/>
    <dgm:cxn modelId="{FA2907AE-89DC-4504-9B9B-F14C5C43CFCC}" type="presParOf" srcId="{6A655487-473A-4DB6-A696-26C58ABC50AA}" destId="{A8CA90A7-7513-4031-A413-78CB67702550}" srcOrd="4" destOrd="0" presId="urn:microsoft.com/office/officeart/2005/8/layout/equation2"/>
    <dgm:cxn modelId="{DC8908FD-AB12-410B-AD8C-B1556D71C0C2}" type="presParOf" srcId="{54A5ABEF-2D2F-4C48-B74C-D4CAF3159AC5}" destId="{B1C96A45-0331-4C52-BE97-D5FE210169F8}" srcOrd="1" destOrd="0" presId="urn:microsoft.com/office/officeart/2005/8/layout/equation2"/>
    <dgm:cxn modelId="{F32E9BED-6507-4767-A1F3-D420E4AD7004}" type="presParOf" srcId="{B1C96A45-0331-4C52-BE97-D5FE210169F8}" destId="{12C732DD-9E8F-49BC-A497-9612D59AE92F}" srcOrd="0" destOrd="0" presId="urn:microsoft.com/office/officeart/2005/8/layout/equation2"/>
    <dgm:cxn modelId="{62431762-FC63-4D19-914D-BA7B7C1FE448}" type="presParOf" srcId="{54A5ABEF-2D2F-4C48-B74C-D4CAF3159AC5}" destId="{5334AF7A-BCDE-4A79-AE22-608746018D3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8CD3EB-353A-4645-89C3-E30613D35E3A}" type="doc">
      <dgm:prSet loTypeId="urn:microsoft.com/office/officeart/2005/8/layout/arrow4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1E0BC711-F28A-402F-8684-397C953DDFCB}">
      <dgm:prSet phldrT="[文字]"/>
      <dgm:spPr/>
      <dgm:t>
        <a:bodyPr/>
        <a:lstStyle/>
        <a:p>
          <a:pPr algn="just"/>
          <a:r>
            <a:rPr lang="zh-TW" dirty="0" smtClean="0"/>
            <a:t>看破人生之假、參透人生之苦，經過修煉，</a:t>
          </a:r>
          <a:r>
            <a:rPr lang="zh-TW" b="1" u="sng" dirty="0" smtClean="0">
              <a:solidFill>
                <a:srgbClr val="C00000"/>
              </a:solidFill>
            </a:rPr>
            <a:t>逆而成仙</a:t>
          </a:r>
          <a:r>
            <a:rPr lang="zh-TW" dirty="0" smtClean="0"/>
            <a:t>，超越輪迴，證得無上正真之道</a:t>
          </a:r>
          <a:r>
            <a:rPr lang="zh-TW" altLang="en-US" dirty="0" smtClean="0"/>
            <a:t>。</a:t>
          </a:r>
          <a:endParaRPr lang="zh-TW" altLang="en-US" dirty="0"/>
        </a:p>
      </dgm:t>
    </dgm:pt>
    <dgm:pt modelId="{C5D03F0C-BAA6-43CC-9B51-08522E095B6B}" type="parTrans" cxnId="{EDB1E53C-FF76-4092-9D0F-19266A233D11}">
      <dgm:prSet/>
      <dgm:spPr/>
      <dgm:t>
        <a:bodyPr/>
        <a:lstStyle/>
        <a:p>
          <a:endParaRPr lang="zh-TW" altLang="en-US"/>
        </a:p>
      </dgm:t>
    </dgm:pt>
    <dgm:pt modelId="{C34F1663-9262-4E56-9626-D79368A60B29}" type="sibTrans" cxnId="{EDB1E53C-FF76-4092-9D0F-19266A233D11}">
      <dgm:prSet/>
      <dgm:spPr/>
      <dgm:t>
        <a:bodyPr/>
        <a:lstStyle/>
        <a:p>
          <a:endParaRPr lang="zh-TW" altLang="en-US"/>
        </a:p>
      </dgm:t>
    </dgm:pt>
    <dgm:pt modelId="{241C3904-0C6A-44AD-AED0-7D55D4279D33}">
      <dgm:prSet phldrT="[文字]"/>
      <dgm:spPr/>
      <dgm:t>
        <a:bodyPr/>
        <a:lstStyle/>
        <a:p>
          <a:pPr algn="just"/>
          <a:r>
            <a:rPr lang="zh-TW" altLang="en-US" b="1" u="sng" dirty="0" smtClean="0">
              <a:solidFill>
                <a:srgbClr val="C00000"/>
              </a:solidFill>
            </a:rPr>
            <a:t>順其所生</a:t>
          </a:r>
          <a:r>
            <a:rPr lang="zh-TW" altLang="en-US" dirty="0" smtClean="0"/>
            <a:t>，</a:t>
          </a:r>
          <a:r>
            <a:rPr lang="zh-TW" dirty="0" smtClean="0"/>
            <a:t>愛恨貪嗔癡遮蔽了先天面目</a:t>
          </a:r>
          <a:r>
            <a:rPr lang="zh-TW" altLang="en-US" dirty="0" smtClean="0"/>
            <a:t>，</a:t>
          </a:r>
          <a:r>
            <a:rPr lang="zh-TW" dirty="0" smtClean="0"/>
            <a:t>走向滅絕與輪迴</a:t>
          </a:r>
          <a:r>
            <a:rPr lang="zh-TW" altLang="en-US" dirty="0" smtClean="0"/>
            <a:t>。</a:t>
          </a:r>
          <a:endParaRPr lang="zh-TW" altLang="en-US" dirty="0"/>
        </a:p>
      </dgm:t>
    </dgm:pt>
    <dgm:pt modelId="{06B69128-9A8C-4664-BC19-2C8D9B166354}" type="parTrans" cxnId="{EDC54798-E614-4B68-8440-82D7958102B3}">
      <dgm:prSet/>
      <dgm:spPr/>
      <dgm:t>
        <a:bodyPr/>
        <a:lstStyle/>
        <a:p>
          <a:endParaRPr lang="zh-TW" altLang="en-US"/>
        </a:p>
      </dgm:t>
    </dgm:pt>
    <dgm:pt modelId="{BEAA8AB2-7EAB-42E9-9521-D615463F8142}" type="sibTrans" cxnId="{EDC54798-E614-4B68-8440-82D7958102B3}">
      <dgm:prSet/>
      <dgm:spPr/>
      <dgm:t>
        <a:bodyPr/>
        <a:lstStyle/>
        <a:p>
          <a:endParaRPr lang="zh-TW" altLang="en-US"/>
        </a:p>
      </dgm:t>
    </dgm:pt>
    <dgm:pt modelId="{C072A6CC-8708-41A5-9955-4EF5EE1F6D32}">
      <dgm:prSet/>
      <dgm:spPr/>
      <dgm:t>
        <a:bodyPr/>
        <a:lstStyle/>
        <a:p>
          <a:endParaRPr lang="zh-TW" altLang="en-US"/>
        </a:p>
      </dgm:t>
    </dgm:pt>
    <dgm:pt modelId="{44A63219-6DBC-46CF-BE34-32332915E687}" type="parTrans" cxnId="{D28E9758-8A54-46FA-B743-481CDEC52E94}">
      <dgm:prSet/>
      <dgm:spPr/>
      <dgm:t>
        <a:bodyPr/>
        <a:lstStyle/>
        <a:p>
          <a:endParaRPr lang="zh-TW" altLang="en-US"/>
        </a:p>
      </dgm:t>
    </dgm:pt>
    <dgm:pt modelId="{CE187ABB-F774-4EFB-9B2E-478E9F10A2BA}" type="sibTrans" cxnId="{D28E9758-8A54-46FA-B743-481CDEC52E94}">
      <dgm:prSet/>
      <dgm:spPr/>
      <dgm:t>
        <a:bodyPr/>
        <a:lstStyle/>
        <a:p>
          <a:endParaRPr lang="zh-TW" altLang="en-US"/>
        </a:p>
      </dgm:t>
    </dgm:pt>
    <dgm:pt modelId="{F43C1295-2665-4A9E-A96A-7CFD5FDEE937}" type="pres">
      <dgm:prSet presAssocID="{468CD3EB-353A-4645-89C3-E30613D35E3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6BCB34B-0821-4300-8073-C3A07205ABD3}" type="pres">
      <dgm:prSet presAssocID="{1E0BC711-F28A-402F-8684-397C953DDFCB}" presName="upArrow" presStyleLbl="node1" presStyleIdx="0" presStyleCnt="2"/>
      <dgm:spPr/>
    </dgm:pt>
    <dgm:pt modelId="{A6851391-2B70-4FE8-8F19-304BB282B249}" type="pres">
      <dgm:prSet presAssocID="{1E0BC711-F28A-402F-8684-397C953DDFCB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196565-573B-475A-8B65-8BA2E6BBC929}" type="pres">
      <dgm:prSet presAssocID="{241C3904-0C6A-44AD-AED0-7D55D4279D33}" presName="downArrow" presStyleLbl="node1" presStyleIdx="1" presStyleCnt="2"/>
      <dgm:spPr/>
    </dgm:pt>
    <dgm:pt modelId="{F50B182C-62B2-4175-BCDC-15B7516F0DFB}" type="pres">
      <dgm:prSet presAssocID="{241C3904-0C6A-44AD-AED0-7D55D4279D33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7538316-1037-4EA1-8758-D81A178B7D72}" type="presOf" srcId="{241C3904-0C6A-44AD-AED0-7D55D4279D33}" destId="{F50B182C-62B2-4175-BCDC-15B7516F0DFB}" srcOrd="0" destOrd="0" presId="urn:microsoft.com/office/officeart/2005/8/layout/arrow4"/>
    <dgm:cxn modelId="{EDC54798-E614-4B68-8440-82D7958102B3}" srcId="{468CD3EB-353A-4645-89C3-E30613D35E3A}" destId="{241C3904-0C6A-44AD-AED0-7D55D4279D33}" srcOrd="1" destOrd="0" parTransId="{06B69128-9A8C-4664-BC19-2C8D9B166354}" sibTransId="{BEAA8AB2-7EAB-42E9-9521-D615463F8142}"/>
    <dgm:cxn modelId="{5E203033-7591-481B-95A2-242E00D59922}" type="presOf" srcId="{468CD3EB-353A-4645-89C3-E30613D35E3A}" destId="{F43C1295-2665-4A9E-A96A-7CFD5FDEE937}" srcOrd="0" destOrd="0" presId="urn:microsoft.com/office/officeart/2005/8/layout/arrow4"/>
    <dgm:cxn modelId="{D28E9758-8A54-46FA-B743-481CDEC52E94}" srcId="{468CD3EB-353A-4645-89C3-E30613D35E3A}" destId="{C072A6CC-8708-41A5-9955-4EF5EE1F6D32}" srcOrd="2" destOrd="0" parTransId="{44A63219-6DBC-46CF-BE34-32332915E687}" sibTransId="{CE187ABB-F774-4EFB-9B2E-478E9F10A2BA}"/>
    <dgm:cxn modelId="{A09A8DEE-8A60-419C-8F36-F1949FB8019F}" type="presOf" srcId="{1E0BC711-F28A-402F-8684-397C953DDFCB}" destId="{A6851391-2B70-4FE8-8F19-304BB282B249}" srcOrd="0" destOrd="0" presId="urn:microsoft.com/office/officeart/2005/8/layout/arrow4"/>
    <dgm:cxn modelId="{EDB1E53C-FF76-4092-9D0F-19266A233D11}" srcId="{468CD3EB-353A-4645-89C3-E30613D35E3A}" destId="{1E0BC711-F28A-402F-8684-397C953DDFCB}" srcOrd="0" destOrd="0" parTransId="{C5D03F0C-BAA6-43CC-9B51-08522E095B6B}" sibTransId="{C34F1663-9262-4E56-9626-D79368A60B29}"/>
    <dgm:cxn modelId="{B3765915-0FEE-46A6-B9A8-DF5BB10C2349}" type="presParOf" srcId="{F43C1295-2665-4A9E-A96A-7CFD5FDEE937}" destId="{46BCB34B-0821-4300-8073-C3A07205ABD3}" srcOrd="0" destOrd="0" presId="urn:microsoft.com/office/officeart/2005/8/layout/arrow4"/>
    <dgm:cxn modelId="{403065E2-1A6F-4F98-BCAE-F138D9E65494}" type="presParOf" srcId="{F43C1295-2665-4A9E-A96A-7CFD5FDEE937}" destId="{A6851391-2B70-4FE8-8F19-304BB282B249}" srcOrd="1" destOrd="0" presId="urn:microsoft.com/office/officeart/2005/8/layout/arrow4"/>
    <dgm:cxn modelId="{5F745A55-4795-4AF1-9370-48BA12DD2B1A}" type="presParOf" srcId="{F43C1295-2665-4A9E-A96A-7CFD5FDEE937}" destId="{E7196565-573B-475A-8B65-8BA2E6BBC929}" srcOrd="2" destOrd="0" presId="urn:microsoft.com/office/officeart/2005/8/layout/arrow4"/>
    <dgm:cxn modelId="{60AC01E3-7A9F-4825-9CE5-00D9EB5307B7}" type="presParOf" srcId="{F43C1295-2665-4A9E-A96A-7CFD5FDEE937}" destId="{F50B182C-62B2-4175-BCDC-15B7516F0DFB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92962D-F4AE-4037-8A16-86EA2869E69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F394EEF6-B1AB-4E89-9C4B-BBCCF724847C}">
      <dgm:prSet phldrT="[文字]"/>
      <dgm:spPr/>
      <dgm:t>
        <a:bodyPr/>
        <a:lstStyle/>
        <a:p>
          <a:r>
            <a:rPr lang="zh-TW" altLang="en-US" dirty="0" smtClean="0"/>
            <a:t>豬八戒</a:t>
          </a:r>
          <a:endParaRPr lang="zh-TW" altLang="en-US" dirty="0"/>
        </a:p>
      </dgm:t>
    </dgm:pt>
    <dgm:pt modelId="{350E2F15-D508-413F-AD47-883EFF724767}" type="parTrans" cxnId="{E19B54DA-C0C0-4059-BA2E-11806F3B4795}">
      <dgm:prSet/>
      <dgm:spPr/>
      <dgm:t>
        <a:bodyPr/>
        <a:lstStyle/>
        <a:p>
          <a:endParaRPr lang="zh-TW" altLang="en-US"/>
        </a:p>
      </dgm:t>
    </dgm:pt>
    <dgm:pt modelId="{72847C17-32EC-4AF6-84E5-5C96D4327F52}" type="sibTrans" cxnId="{E19B54DA-C0C0-4059-BA2E-11806F3B4795}">
      <dgm:prSet/>
      <dgm:spPr/>
      <dgm:t>
        <a:bodyPr/>
        <a:lstStyle/>
        <a:p>
          <a:endParaRPr lang="zh-TW" altLang="en-US"/>
        </a:p>
      </dgm:t>
    </dgm:pt>
    <dgm:pt modelId="{8EB26503-11F8-49F6-98B6-16F43E7C359D}">
      <dgm:prSet phldrT="[文字]" custT="1"/>
      <dgm:spPr/>
      <dgm:t>
        <a:bodyPr/>
        <a:lstStyle/>
        <a:p>
          <a:r>
            <a:rPr lang="zh-TW" sz="1700" dirty="0" smtClean="0"/>
            <a:t>最不能忘卻俗情的出家人</a:t>
          </a:r>
          <a:r>
            <a:rPr lang="zh-TW" altLang="en-US" sz="1700" dirty="0" smtClean="0"/>
            <a:t>。個性陰柔性浮，主靜。</a:t>
          </a:r>
          <a:r>
            <a:rPr lang="zh-TW" sz="1700" dirty="0" smtClean="0"/>
            <a:t>倘若悟空遭逢強魔，需有助力，第一人選仍是悟能。</a:t>
          </a:r>
          <a:endParaRPr lang="zh-TW" altLang="en-US" sz="1700" dirty="0"/>
        </a:p>
      </dgm:t>
    </dgm:pt>
    <dgm:pt modelId="{733DE9EF-64A7-49FF-8FCA-4F469FD64C35}" type="parTrans" cxnId="{53E8F54F-F1AF-47BF-8618-16BB13A47B66}">
      <dgm:prSet/>
      <dgm:spPr/>
      <dgm:t>
        <a:bodyPr/>
        <a:lstStyle/>
        <a:p>
          <a:endParaRPr lang="zh-TW" altLang="en-US"/>
        </a:p>
      </dgm:t>
    </dgm:pt>
    <dgm:pt modelId="{65217316-3128-4A25-8DB7-2C2FD0E9B405}" type="sibTrans" cxnId="{53E8F54F-F1AF-47BF-8618-16BB13A47B66}">
      <dgm:prSet/>
      <dgm:spPr/>
      <dgm:t>
        <a:bodyPr/>
        <a:lstStyle/>
        <a:p>
          <a:endParaRPr lang="zh-TW" altLang="en-US"/>
        </a:p>
      </dgm:t>
    </dgm:pt>
    <dgm:pt modelId="{1A308AA5-032A-40CF-8782-755101D6BE87}">
      <dgm:prSet phldrT="[文字]"/>
      <dgm:spPr/>
      <dgm:t>
        <a:bodyPr/>
        <a:lstStyle/>
        <a:p>
          <a:r>
            <a:rPr lang="zh-TW" altLang="en-US" dirty="0" smtClean="0"/>
            <a:t>沙悟淨</a:t>
          </a:r>
          <a:endParaRPr lang="zh-TW" altLang="en-US" dirty="0"/>
        </a:p>
      </dgm:t>
    </dgm:pt>
    <dgm:pt modelId="{174B96D6-1CAA-4C96-A5D6-6DA527A6C567}" type="parTrans" cxnId="{FC05E98F-C75B-436B-A033-6C44B39A8461}">
      <dgm:prSet/>
      <dgm:spPr/>
      <dgm:t>
        <a:bodyPr/>
        <a:lstStyle/>
        <a:p>
          <a:endParaRPr lang="zh-TW" altLang="en-US"/>
        </a:p>
      </dgm:t>
    </dgm:pt>
    <dgm:pt modelId="{392C4F27-1CF6-4528-AD0F-699930818767}" type="sibTrans" cxnId="{FC05E98F-C75B-436B-A033-6C44B39A8461}">
      <dgm:prSet/>
      <dgm:spPr/>
      <dgm:t>
        <a:bodyPr/>
        <a:lstStyle/>
        <a:p>
          <a:endParaRPr lang="zh-TW" altLang="en-US"/>
        </a:p>
      </dgm:t>
    </dgm:pt>
    <dgm:pt modelId="{4ADA4369-F035-44F4-B982-F59F9C606D4B}">
      <dgm:prSet phldrT="[文字]" custT="1"/>
      <dgm:spPr/>
      <dgm:t>
        <a:bodyPr/>
        <a:lstStyle/>
        <a:p>
          <a:pPr algn="just"/>
          <a:r>
            <a:rPr lang="zh-TW" altLang="en-US" sz="1700" dirty="0" smtClean="0"/>
            <a:t>不提散伙、默默擔著行李、調解悟空與八戒衝突、體貼三藏心意，是取經團隊的穩定力量。</a:t>
          </a:r>
          <a:endParaRPr lang="zh-TW" altLang="en-US" sz="1700" dirty="0"/>
        </a:p>
      </dgm:t>
    </dgm:pt>
    <dgm:pt modelId="{D8157E70-7C27-4625-B926-6F5A47E34D26}" type="parTrans" cxnId="{CF679D4F-57A9-4953-B957-2D687E880B50}">
      <dgm:prSet/>
      <dgm:spPr/>
      <dgm:t>
        <a:bodyPr/>
        <a:lstStyle/>
        <a:p>
          <a:endParaRPr lang="zh-TW" altLang="en-US"/>
        </a:p>
      </dgm:t>
    </dgm:pt>
    <dgm:pt modelId="{3AF70866-5539-495A-B7F7-061229B3A81F}" type="sibTrans" cxnId="{CF679D4F-57A9-4953-B957-2D687E880B50}">
      <dgm:prSet/>
      <dgm:spPr/>
      <dgm:t>
        <a:bodyPr/>
        <a:lstStyle/>
        <a:p>
          <a:endParaRPr lang="zh-TW" altLang="en-US"/>
        </a:p>
      </dgm:t>
    </dgm:pt>
    <dgm:pt modelId="{A79B90F5-80BD-4B65-8D98-73D90F761223}">
      <dgm:prSet phldrT="[文字]"/>
      <dgm:spPr/>
      <dgm:t>
        <a:bodyPr/>
        <a:lstStyle/>
        <a:p>
          <a:r>
            <a:rPr lang="zh-TW" altLang="en-US" dirty="0" smtClean="0"/>
            <a:t>唐三藏</a:t>
          </a:r>
          <a:endParaRPr lang="zh-TW" altLang="en-US" dirty="0"/>
        </a:p>
      </dgm:t>
    </dgm:pt>
    <dgm:pt modelId="{A8E9A9CF-C5AA-48E7-86AC-9DE3726A60FA}" type="parTrans" cxnId="{BC56FEC7-6272-49C1-A19A-6921E1E010A5}">
      <dgm:prSet/>
      <dgm:spPr/>
      <dgm:t>
        <a:bodyPr/>
        <a:lstStyle/>
        <a:p>
          <a:endParaRPr lang="zh-TW" altLang="en-US"/>
        </a:p>
      </dgm:t>
    </dgm:pt>
    <dgm:pt modelId="{937DB1C5-CDC7-4791-8011-7E4DFEFC456E}" type="sibTrans" cxnId="{BC56FEC7-6272-49C1-A19A-6921E1E010A5}">
      <dgm:prSet/>
      <dgm:spPr/>
      <dgm:t>
        <a:bodyPr/>
        <a:lstStyle/>
        <a:p>
          <a:endParaRPr lang="zh-TW" altLang="en-US"/>
        </a:p>
      </dgm:t>
    </dgm:pt>
    <dgm:pt modelId="{1B709FB5-E3A6-4797-9378-FDA4CDA0DF22}">
      <dgm:prSet phldrT="[文字]" custT="1"/>
      <dgm:spPr/>
      <dgm:t>
        <a:bodyPr/>
        <a:lstStyle/>
        <a:p>
          <a:pPr algn="just"/>
          <a:r>
            <a:rPr lang="zh-TW" altLang="en-US" sz="1700" dirty="0" smtClean="0"/>
            <a:t>江流兒出生，承應唐太宗之託，帶著錦襴袈裟與九環錫杖，自願前往西方大雷音寺取三藏真經。</a:t>
          </a:r>
          <a:endParaRPr lang="zh-TW" altLang="en-US" sz="1700" dirty="0"/>
        </a:p>
      </dgm:t>
    </dgm:pt>
    <dgm:pt modelId="{9A405F29-53CB-49B8-8864-8B26429625FE}" type="parTrans" cxnId="{73008FF1-30C8-4BC1-87EF-CAE3A4CE90E6}">
      <dgm:prSet/>
      <dgm:spPr/>
      <dgm:t>
        <a:bodyPr/>
        <a:lstStyle/>
        <a:p>
          <a:endParaRPr lang="zh-TW" altLang="en-US"/>
        </a:p>
      </dgm:t>
    </dgm:pt>
    <dgm:pt modelId="{774D3D0A-CD23-4A1A-831D-9B64DDB164B2}" type="sibTrans" cxnId="{73008FF1-30C8-4BC1-87EF-CAE3A4CE90E6}">
      <dgm:prSet/>
      <dgm:spPr/>
      <dgm:t>
        <a:bodyPr/>
        <a:lstStyle/>
        <a:p>
          <a:endParaRPr lang="zh-TW" altLang="en-US"/>
        </a:p>
      </dgm:t>
    </dgm:pt>
    <dgm:pt modelId="{718EF407-C4C8-42C2-95BC-FB7244CEC922}">
      <dgm:prSet/>
      <dgm:spPr/>
      <dgm:t>
        <a:bodyPr/>
        <a:lstStyle/>
        <a:p>
          <a:r>
            <a:rPr lang="zh-TW" altLang="en-US" dirty="0" smtClean="0"/>
            <a:t>孫悟空</a:t>
          </a:r>
          <a:endParaRPr lang="zh-TW" altLang="en-US" dirty="0"/>
        </a:p>
      </dgm:t>
    </dgm:pt>
    <dgm:pt modelId="{0D01B467-DA1A-4A1E-912E-7202ADF4C63D}" type="parTrans" cxnId="{EF591156-284F-4054-9743-3AC41527D002}">
      <dgm:prSet/>
      <dgm:spPr/>
      <dgm:t>
        <a:bodyPr/>
        <a:lstStyle/>
        <a:p>
          <a:endParaRPr lang="zh-TW" altLang="en-US"/>
        </a:p>
      </dgm:t>
    </dgm:pt>
    <dgm:pt modelId="{B89D4EB7-3FB2-4F8C-9576-D512AB748C4E}" type="sibTrans" cxnId="{EF591156-284F-4054-9743-3AC41527D002}">
      <dgm:prSet/>
      <dgm:spPr/>
      <dgm:t>
        <a:bodyPr/>
        <a:lstStyle/>
        <a:p>
          <a:endParaRPr lang="zh-TW" altLang="en-US"/>
        </a:p>
      </dgm:t>
    </dgm:pt>
    <dgm:pt modelId="{78C39176-8B8D-47D8-8539-AE41C6C6A7CB}">
      <dgm:prSet custT="1"/>
      <dgm:spPr/>
      <dgm:t>
        <a:bodyPr/>
        <a:lstStyle/>
        <a:p>
          <a:pPr algn="just"/>
          <a:r>
            <a:rPr lang="zh-TW" altLang="en-US" sz="1700" dirty="0" smtClean="0"/>
            <a:t>性格躁動易怒，傾力掃蕩妖魔，溫善的小妖、小惡的草寇都難逃他的棒下。一方面好戰爭勝，也行俠仗義。</a:t>
          </a:r>
          <a:endParaRPr lang="zh-TW" altLang="en-US" sz="1700" dirty="0"/>
        </a:p>
      </dgm:t>
    </dgm:pt>
    <dgm:pt modelId="{7D3CAE19-043B-4435-9AF4-6B763F7D5668}" type="parTrans" cxnId="{1FA881B7-7687-4E9E-BFB6-03D3A7202D30}">
      <dgm:prSet/>
      <dgm:spPr/>
      <dgm:t>
        <a:bodyPr/>
        <a:lstStyle/>
        <a:p>
          <a:endParaRPr lang="zh-TW" altLang="en-US"/>
        </a:p>
      </dgm:t>
    </dgm:pt>
    <dgm:pt modelId="{990CFC59-5AD9-40C2-8855-C093438FB597}" type="sibTrans" cxnId="{1FA881B7-7687-4E9E-BFB6-03D3A7202D30}">
      <dgm:prSet/>
      <dgm:spPr/>
      <dgm:t>
        <a:bodyPr/>
        <a:lstStyle/>
        <a:p>
          <a:endParaRPr lang="zh-TW" altLang="en-US"/>
        </a:p>
      </dgm:t>
    </dgm:pt>
    <dgm:pt modelId="{4718090C-924B-4BA7-9A8B-76BA5C32CE6E}" type="pres">
      <dgm:prSet presAssocID="{5392962D-F4AE-4037-8A16-86EA2869E6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6C438F1-74A3-4E9F-968F-85DDDA828E25}" type="pres">
      <dgm:prSet presAssocID="{718EF407-C4C8-42C2-95BC-FB7244CEC922}" presName="linNode" presStyleCnt="0"/>
      <dgm:spPr/>
    </dgm:pt>
    <dgm:pt modelId="{235FA376-D5AE-46E5-B3EF-9AE966722F14}" type="pres">
      <dgm:prSet presAssocID="{718EF407-C4C8-42C2-95BC-FB7244CEC922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95183F-A35B-461D-9ABD-B7E40F0C526D}" type="pres">
      <dgm:prSet presAssocID="{718EF407-C4C8-42C2-95BC-FB7244CEC922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907965-FF9E-46F3-B46D-0905450F8D7D}" type="pres">
      <dgm:prSet presAssocID="{B89D4EB7-3FB2-4F8C-9576-D512AB748C4E}" presName="sp" presStyleCnt="0"/>
      <dgm:spPr/>
    </dgm:pt>
    <dgm:pt modelId="{0ECBFCCF-7B23-4B02-A3D3-2287F8BA746F}" type="pres">
      <dgm:prSet presAssocID="{F394EEF6-B1AB-4E89-9C4B-BBCCF724847C}" presName="linNode" presStyleCnt="0"/>
      <dgm:spPr/>
    </dgm:pt>
    <dgm:pt modelId="{1C817DE1-DC8C-4AAB-AF54-8F87FBE2BB2C}" type="pres">
      <dgm:prSet presAssocID="{F394EEF6-B1AB-4E89-9C4B-BBCCF724847C}" presName="parentText" presStyleLbl="node1" presStyleIdx="1" presStyleCnt="4" custLinFactNeighborX="-133" custLinFactNeighborY="323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F5581E-C377-4A9F-A84E-3FB8BDC69BCA}" type="pres">
      <dgm:prSet presAssocID="{F394EEF6-B1AB-4E89-9C4B-BBCCF724847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FF16C2-DA77-405C-B66C-0D72F3575E8A}" type="pres">
      <dgm:prSet presAssocID="{72847C17-32EC-4AF6-84E5-5C96D4327F52}" presName="sp" presStyleCnt="0"/>
      <dgm:spPr/>
    </dgm:pt>
    <dgm:pt modelId="{E6DEF54D-8A97-4249-BC0B-94ACF76A38BE}" type="pres">
      <dgm:prSet presAssocID="{1A308AA5-032A-40CF-8782-755101D6BE87}" presName="linNode" presStyleCnt="0"/>
      <dgm:spPr/>
    </dgm:pt>
    <dgm:pt modelId="{4F7794B5-12D4-4011-8501-17483AC96F9C}" type="pres">
      <dgm:prSet presAssocID="{1A308AA5-032A-40CF-8782-755101D6BE8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7EEBC8-0276-43FF-A44E-FCC3F032F0EA}" type="pres">
      <dgm:prSet presAssocID="{1A308AA5-032A-40CF-8782-755101D6BE8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612344-9657-4C83-B5C5-C14DEC555B00}" type="pres">
      <dgm:prSet presAssocID="{392C4F27-1CF6-4528-AD0F-699930818767}" presName="sp" presStyleCnt="0"/>
      <dgm:spPr/>
    </dgm:pt>
    <dgm:pt modelId="{D438E994-DD2E-45F4-9CF2-7B242A5D6845}" type="pres">
      <dgm:prSet presAssocID="{A79B90F5-80BD-4B65-8D98-73D90F761223}" presName="linNode" presStyleCnt="0"/>
      <dgm:spPr/>
    </dgm:pt>
    <dgm:pt modelId="{9D0A92A9-B918-4C06-AE90-1CB6DC38095F}" type="pres">
      <dgm:prSet presAssocID="{A79B90F5-80BD-4B65-8D98-73D90F76122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EAB631-33A3-4379-915F-CD5E963B22C6}" type="pres">
      <dgm:prSet presAssocID="{A79B90F5-80BD-4B65-8D98-73D90F76122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AB63E54-367A-4875-838B-53E3CD70425C}" type="presOf" srcId="{78C39176-8B8D-47D8-8539-AE41C6C6A7CB}" destId="{5595183F-A35B-461D-9ABD-B7E40F0C526D}" srcOrd="0" destOrd="0" presId="urn:microsoft.com/office/officeart/2005/8/layout/vList5"/>
    <dgm:cxn modelId="{CF679D4F-57A9-4953-B957-2D687E880B50}" srcId="{1A308AA5-032A-40CF-8782-755101D6BE87}" destId="{4ADA4369-F035-44F4-B982-F59F9C606D4B}" srcOrd="0" destOrd="0" parTransId="{D8157E70-7C27-4625-B926-6F5A47E34D26}" sibTransId="{3AF70866-5539-495A-B7F7-061229B3A81F}"/>
    <dgm:cxn modelId="{A474E1B7-55FA-4EE2-B483-9F07990FE990}" type="presOf" srcId="{1A308AA5-032A-40CF-8782-755101D6BE87}" destId="{4F7794B5-12D4-4011-8501-17483AC96F9C}" srcOrd="0" destOrd="0" presId="urn:microsoft.com/office/officeart/2005/8/layout/vList5"/>
    <dgm:cxn modelId="{111F042B-FB3E-4804-8CD8-6979D730BB61}" type="presOf" srcId="{1B709FB5-E3A6-4797-9378-FDA4CDA0DF22}" destId="{2FEAB631-33A3-4379-915F-CD5E963B22C6}" srcOrd="0" destOrd="0" presId="urn:microsoft.com/office/officeart/2005/8/layout/vList5"/>
    <dgm:cxn modelId="{1636AC59-E75F-4D04-B7D7-8EC3EEC00B83}" type="presOf" srcId="{F394EEF6-B1AB-4E89-9C4B-BBCCF724847C}" destId="{1C817DE1-DC8C-4AAB-AF54-8F87FBE2BB2C}" srcOrd="0" destOrd="0" presId="urn:microsoft.com/office/officeart/2005/8/layout/vList5"/>
    <dgm:cxn modelId="{40236913-42AF-4A1E-9CC7-7B2FA9CA8103}" type="presOf" srcId="{718EF407-C4C8-42C2-95BC-FB7244CEC922}" destId="{235FA376-D5AE-46E5-B3EF-9AE966722F14}" srcOrd="0" destOrd="0" presId="urn:microsoft.com/office/officeart/2005/8/layout/vList5"/>
    <dgm:cxn modelId="{25B595D5-CA67-4834-9574-BACEB6311DE2}" type="presOf" srcId="{A79B90F5-80BD-4B65-8D98-73D90F761223}" destId="{9D0A92A9-B918-4C06-AE90-1CB6DC38095F}" srcOrd="0" destOrd="0" presId="urn:microsoft.com/office/officeart/2005/8/layout/vList5"/>
    <dgm:cxn modelId="{2C01EB42-5109-40D1-B083-90F29456091C}" type="presOf" srcId="{5392962D-F4AE-4037-8A16-86EA2869E690}" destId="{4718090C-924B-4BA7-9A8B-76BA5C32CE6E}" srcOrd="0" destOrd="0" presId="urn:microsoft.com/office/officeart/2005/8/layout/vList5"/>
    <dgm:cxn modelId="{EF591156-284F-4054-9743-3AC41527D002}" srcId="{5392962D-F4AE-4037-8A16-86EA2869E690}" destId="{718EF407-C4C8-42C2-95BC-FB7244CEC922}" srcOrd="0" destOrd="0" parTransId="{0D01B467-DA1A-4A1E-912E-7202ADF4C63D}" sibTransId="{B89D4EB7-3FB2-4F8C-9576-D512AB748C4E}"/>
    <dgm:cxn modelId="{73008FF1-30C8-4BC1-87EF-CAE3A4CE90E6}" srcId="{A79B90F5-80BD-4B65-8D98-73D90F761223}" destId="{1B709FB5-E3A6-4797-9378-FDA4CDA0DF22}" srcOrd="0" destOrd="0" parTransId="{9A405F29-53CB-49B8-8864-8B26429625FE}" sibTransId="{774D3D0A-CD23-4A1A-831D-9B64DDB164B2}"/>
    <dgm:cxn modelId="{E19B54DA-C0C0-4059-BA2E-11806F3B4795}" srcId="{5392962D-F4AE-4037-8A16-86EA2869E690}" destId="{F394EEF6-B1AB-4E89-9C4B-BBCCF724847C}" srcOrd="1" destOrd="0" parTransId="{350E2F15-D508-413F-AD47-883EFF724767}" sibTransId="{72847C17-32EC-4AF6-84E5-5C96D4327F52}"/>
    <dgm:cxn modelId="{E9048E3A-CD2B-4CB7-A21F-BE4F24F94E70}" type="presOf" srcId="{4ADA4369-F035-44F4-B982-F59F9C606D4B}" destId="{607EEBC8-0276-43FF-A44E-FCC3F032F0EA}" srcOrd="0" destOrd="0" presId="urn:microsoft.com/office/officeart/2005/8/layout/vList5"/>
    <dgm:cxn modelId="{1FA881B7-7687-4E9E-BFB6-03D3A7202D30}" srcId="{718EF407-C4C8-42C2-95BC-FB7244CEC922}" destId="{78C39176-8B8D-47D8-8539-AE41C6C6A7CB}" srcOrd="0" destOrd="0" parTransId="{7D3CAE19-043B-4435-9AF4-6B763F7D5668}" sibTransId="{990CFC59-5AD9-40C2-8855-C093438FB597}"/>
    <dgm:cxn modelId="{FC05E98F-C75B-436B-A033-6C44B39A8461}" srcId="{5392962D-F4AE-4037-8A16-86EA2869E690}" destId="{1A308AA5-032A-40CF-8782-755101D6BE87}" srcOrd="2" destOrd="0" parTransId="{174B96D6-1CAA-4C96-A5D6-6DA527A6C567}" sibTransId="{392C4F27-1CF6-4528-AD0F-699930818767}"/>
    <dgm:cxn modelId="{BC56FEC7-6272-49C1-A19A-6921E1E010A5}" srcId="{5392962D-F4AE-4037-8A16-86EA2869E690}" destId="{A79B90F5-80BD-4B65-8D98-73D90F761223}" srcOrd="3" destOrd="0" parTransId="{A8E9A9CF-C5AA-48E7-86AC-9DE3726A60FA}" sibTransId="{937DB1C5-CDC7-4791-8011-7E4DFEFC456E}"/>
    <dgm:cxn modelId="{53E8F54F-F1AF-47BF-8618-16BB13A47B66}" srcId="{F394EEF6-B1AB-4E89-9C4B-BBCCF724847C}" destId="{8EB26503-11F8-49F6-98B6-16F43E7C359D}" srcOrd="0" destOrd="0" parTransId="{733DE9EF-64A7-49FF-8FCA-4F469FD64C35}" sibTransId="{65217316-3128-4A25-8DB7-2C2FD0E9B405}"/>
    <dgm:cxn modelId="{21AACEFE-A272-4DB1-A39D-679827FB705C}" type="presOf" srcId="{8EB26503-11F8-49F6-98B6-16F43E7C359D}" destId="{EFF5581E-C377-4A9F-A84E-3FB8BDC69BCA}" srcOrd="0" destOrd="0" presId="urn:microsoft.com/office/officeart/2005/8/layout/vList5"/>
    <dgm:cxn modelId="{4C04BD76-6C55-49F9-BA06-CED03B2A07A3}" type="presParOf" srcId="{4718090C-924B-4BA7-9A8B-76BA5C32CE6E}" destId="{76C438F1-74A3-4E9F-968F-85DDDA828E25}" srcOrd="0" destOrd="0" presId="urn:microsoft.com/office/officeart/2005/8/layout/vList5"/>
    <dgm:cxn modelId="{525B3779-55D1-4CC9-AB5B-6AFADFE3926A}" type="presParOf" srcId="{76C438F1-74A3-4E9F-968F-85DDDA828E25}" destId="{235FA376-D5AE-46E5-B3EF-9AE966722F14}" srcOrd="0" destOrd="0" presId="urn:microsoft.com/office/officeart/2005/8/layout/vList5"/>
    <dgm:cxn modelId="{A662E733-8DCE-4546-B009-4705AD118B9A}" type="presParOf" srcId="{76C438F1-74A3-4E9F-968F-85DDDA828E25}" destId="{5595183F-A35B-461D-9ABD-B7E40F0C526D}" srcOrd="1" destOrd="0" presId="urn:microsoft.com/office/officeart/2005/8/layout/vList5"/>
    <dgm:cxn modelId="{5497D127-6FBE-4CFD-A459-91EE5C78F162}" type="presParOf" srcId="{4718090C-924B-4BA7-9A8B-76BA5C32CE6E}" destId="{65907965-FF9E-46F3-B46D-0905450F8D7D}" srcOrd="1" destOrd="0" presId="urn:microsoft.com/office/officeart/2005/8/layout/vList5"/>
    <dgm:cxn modelId="{6743BCA6-1B0E-4B7A-B75E-81194283ABAC}" type="presParOf" srcId="{4718090C-924B-4BA7-9A8B-76BA5C32CE6E}" destId="{0ECBFCCF-7B23-4B02-A3D3-2287F8BA746F}" srcOrd="2" destOrd="0" presId="urn:microsoft.com/office/officeart/2005/8/layout/vList5"/>
    <dgm:cxn modelId="{07A2B14B-3AFC-44F7-99F9-ED4C610E35EB}" type="presParOf" srcId="{0ECBFCCF-7B23-4B02-A3D3-2287F8BA746F}" destId="{1C817DE1-DC8C-4AAB-AF54-8F87FBE2BB2C}" srcOrd="0" destOrd="0" presId="urn:microsoft.com/office/officeart/2005/8/layout/vList5"/>
    <dgm:cxn modelId="{FD95C6F8-268D-44CF-A10D-35574936D401}" type="presParOf" srcId="{0ECBFCCF-7B23-4B02-A3D3-2287F8BA746F}" destId="{EFF5581E-C377-4A9F-A84E-3FB8BDC69BCA}" srcOrd="1" destOrd="0" presId="urn:microsoft.com/office/officeart/2005/8/layout/vList5"/>
    <dgm:cxn modelId="{BD25AEFF-EE51-4FCC-9407-55F50897F97C}" type="presParOf" srcId="{4718090C-924B-4BA7-9A8B-76BA5C32CE6E}" destId="{40FF16C2-DA77-405C-B66C-0D72F3575E8A}" srcOrd="3" destOrd="0" presId="urn:microsoft.com/office/officeart/2005/8/layout/vList5"/>
    <dgm:cxn modelId="{B64A3DD7-33DF-4EBA-87E8-3F994FD84D9C}" type="presParOf" srcId="{4718090C-924B-4BA7-9A8B-76BA5C32CE6E}" destId="{E6DEF54D-8A97-4249-BC0B-94ACF76A38BE}" srcOrd="4" destOrd="0" presId="urn:microsoft.com/office/officeart/2005/8/layout/vList5"/>
    <dgm:cxn modelId="{7458125B-D168-417D-AD02-BF437E599E2E}" type="presParOf" srcId="{E6DEF54D-8A97-4249-BC0B-94ACF76A38BE}" destId="{4F7794B5-12D4-4011-8501-17483AC96F9C}" srcOrd="0" destOrd="0" presId="urn:microsoft.com/office/officeart/2005/8/layout/vList5"/>
    <dgm:cxn modelId="{D711F201-AAC2-4764-B996-94A9F22BA061}" type="presParOf" srcId="{E6DEF54D-8A97-4249-BC0B-94ACF76A38BE}" destId="{607EEBC8-0276-43FF-A44E-FCC3F032F0EA}" srcOrd="1" destOrd="0" presId="urn:microsoft.com/office/officeart/2005/8/layout/vList5"/>
    <dgm:cxn modelId="{421601D0-0B2C-4128-8DD0-057C021217E6}" type="presParOf" srcId="{4718090C-924B-4BA7-9A8B-76BA5C32CE6E}" destId="{88612344-9657-4C83-B5C5-C14DEC555B00}" srcOrd="5" destOrd="0" presId="urn:microsoft.com/office/officeart/2005/8/layout/vList5"/>
    <dgm:cxn modelId="{106D7F35-58A7-426D-B65F-4801476A326A}" type="presParOf" srcId="{4718090C-924B-4BA7-9A8B-76BA5C32CE6E}" destId="{D438E994-DD2E-45F4-9CF2-7B242A5D6845}" srcOrd="6" destOrd="0" presId="urn:microsoft.com/office/officeart/2005/8/layout/vList5"/>
    <dgm:cxn modelId="{2CCC28D3-D889-4409-885C-5545FF556BF3}" type="presParOf" srcId="{D438E994-DD2E-45F4-9CF2-7B242A5D6845}" destId="{9D0A92A9-B918-4C06-AE90-1CB6DC38095F}" srcOrd="0" destOrd="0" presId="urn:microsoft.com/office/officeart/2005/8/layout/vList5"/>
    <dgm:cxn modelId="{D05ABF8F-D5D7-449A-A463-9519163E576D}" type="presParOf" srcId="{D438E994-DD2E-45F4-9CF2-7B242A5D6845}" destId="{2FEAB631-33A3-4379-915F-CD5E963B22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92962D-F4AE-4037-8A16-86EA2869E69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F394EEF6-B1AB-4E89-9C4B-BBCCF724847C}">
      <dgm:prSet phldrT="[文字]"/>
      <dgm:spPr/>
      <dgm:t>
        <a:bodyPr/>
        <a:lstStyle/>
        <a:p>
          <a:r>
            <a:rPr lang="zh-TW" altLang="en-US" dirty="0" smtClean="0"/>
            <a:t>豬八戒</a:t>
          </a:r>
          <a:endParaRPr lang="zh-TW" altLang="en-US" dirty="0"/>
        </a:p>
      </dgm:t>
    </dgm:pt>
    <dgm:pt modelId="{350E2F15-D508-413F-AD47-883EFF724767}" type="parTrans" cxnId="{E19B54DA-C0C0-4059-BA2E-11806F3B4795}">
      <dgm:prSet/>
      <dgm:spPr/>
      <dgm:t>
        <a:bodyPr/>
        <a:lstStyle/>
        <a:p>
          <a:endParaRPr lang="zh-TW" altLang="en-US"/>
        </a:p>
      </dgm:t>
    </dgm:pt>
    <dgm:pt modelId="{72847C17-32EC-4AF6-84E5-5C96D4327F52}" type="sibTrans" cxnId="{E19B54DA-C0C0-4059-BA2E-11806F3B4795}">
      <dgm:prSet/>
      <dgm:spPr/>
      <dgm:t>
        <a:bodyPr/>
        <a:lstStyle/>
        <a:p>
          <a:endParaRPr lang="zh-TW" altLang="en-US"/>
        </a:p>
      </dgm:t>
    </dgm:pt>
    <dgm:pt modelId="{8EB26503-11F8-49F6-98B6-16F43E7C359D}">
      <dgm:prSet phldrT="[文字]" custT="1"/>
      <dgm:spPr/>
      <dgm:t>
        <a:bodyPr/>
        <a:lstStyle/>
        <a:p>
          <a:pPr algn="just"/>
          <a:r>
            <a:rPr lang="zh-TW" altLang="en-US" sz="1700" dirty="0" smtClean="0"/>
            <a:t>被比為「火中木」，卦象屬離</a:t>
          </a:r>
          <a:r>
            <a:rPr lang="en-US" altLang="zh-TW" sz="1700" dirty="0" smtClean="0"/>
            <a:t>(☲)</a:t>
          </a:r>
          <a:r>
            <a:rPr lang="zh-TW" altLang="en-US" sz="1700" dirty="0" smtClean="0"/>
            <a:t>，亦稱為「真汞」、「木母」。</a:t>
          </a:r>
          <a:r>
            <a:rPr lang="zh-TW" sz="1700" dirty="0" smtClean="0"/>
            <a:t>為「我家真陰」</a:t>
          </a:r>
          <a:r>
            <a:rPr lang="zh-TW" altLang="en-US" sz="1700" dirty="0" smtClean="0"/>
            <a:t>，</a:t>
          </a:r>
          <a:r>
            <a:rPr lang="zh-TW" sz="1700" dirty="0" smtClean="0"/>
            <a:t>主柔，主靜。</a:t>
          </a:r>
          <a:endParaRPr lang="zh-TW" altLang="en-US" sz="1700" dirty="0"/>
        </a:p>
      </dgm:t>
    </dgm:pt>
    <dgm:pt modelId="{733DE9EF-64A7-49FF-8FCA-4F469FD64C35}" type="parTrans" cxnId="{53E8F54F-F1AF-47BF-8618-16BB13A47B66}">
      <dgm:prSet/>
      <dgm:spPr/>
      <dgm:t>
        <a:bodyPr/>
        <a:lstStyle/>
        <a:p>
          <a:endParaRPr lang="zh-TW" altLang="en-US"/>
        </a:p>
      </dgm:t>
    </dgm:pt>
    <dgm:pt modelId="{65217316-3128-4A25-8DB7-2C2FD0E9B405}" type="sibTrans" cxnId="{53E8F54F-F1AF-47BF-8618-16BB13A47B66}">
      <dgm:prSet/>
      <dgm:spPr/>
      <dgm:t>
        <a:bodyPr/>
        <a:lstStyle/>
        <a:p>
          <a:endParaRPr lang="zh-TW" altLang="en-US"/>
        </a:p>
      </dgm:t>
    </dgm:pt>
    <dgm:pt modelId="{1A308AA5-032A-40CF-8782-755101D6BE87}">
      <dgm:prSet phldrT="[文字]"/>
      <dgm:spPr/>
      <dgm:t>
        <a:bodyPr/>
        <a:lstStyle/>
        <a:p>
          <a:r>
            <a:rPr lang="zh-TW" altLang="en-US" dirty="0" smtClean="0"/>
            <a:t>沙悟淨</a:t>
          </a:r>
          <a:endParaRPr lang="zh-TW" altLang="en-US" dirty="0"/>
        </a:p>
      </dgm:t>
    </dgm:pt>
    <dgm:pt modelId="{174B96D6-1CAA-4C96-A5D6-6DA527A6C567}" type="parTrans" cxnId="{FC05E98F-C75B-436B-A033-6C44B39A8461}">
      <dgm:prSet/>
      <dgm:spPr/>
      <dgm:t>
        <a:bodyPr/>
        <a:lstStyle/>
        <a:p>
          <a:endParaRPr lang="zh-TW" altLang="en-US"/>
        </a:p>
      </dgm:t>
    </dgm:pt>
    <dgm:pt modelId="{392C4F27-1CF6-4528-AD0F-699930818767}" type="sibTrans" cxnId="{FC05E98F-C75B-436B-A033-6C44B39A8461}">
      <dgm:prSet/>
      <dgm:spPr/>
      <dgm:t>
        <a:bodyPr/>
        <a:lstStyle/>
        <a:p>
          <a:endParaRPr lang="zh-TW" altLang="en-US"/>
        </a:p>
      </dgm:t>
    </dgm:pt>
    <dgm:pt modelId="{4ADA4369-F035-44F4-B982-F59F9C606D4B}">
      <dgm:prSet phldrT="[文字]" custT="1"/>
      <dgm:spPr/>
      <dgm:t>
        <a:bodyPr/>
        <a:lstStyle/>
        <a:p>
          <a:pPr algn="just"/>
          <a:r>
            <a:rPr lang="zh-TW" altLang="en-US" sz="1700" dirty="0" smtClean="0"/>
            <a:t>沙僧五行屬土，是內丹「鎮位中宮，調合陰陽」的重要物質。</a:t>
          </a:r>
          <a:endParaRPr lang="zh-TW" altLang="en-US" sz="1700" dirty="0"/>
        </a:p>
      </dgm:t>
    </dgm:pt>
    <dgm:pt modelId="{D8157E70-7C27-4625-B926-6F5A47E34D26}" type="parTrans" cxnId="{CF679D4F-57A9-4953-B957-2D687E880B50}">
      <dgm:prSet/>
      <dgm:spPr/>
      <dgm:t>
        <a:bodyPr/>
        <a:lstStyle/>
        <a:p>
          <a:endParaRPr lang="zh-TW" altLang="en-US"/>
        </a:p>
      </dgm:t>
    </dgm:pt>
    <dgm:pt modelId="{3AF70866-5539-495A-B7F7-061229B3A81F}" type="sibTrans" cxnId="{CF679D4F-57A9-4953-B957-2D687E880B50}">
      <dgm:prSet/>
      <dgm:spPr/>
      <dgm:t>
        <a:bodyPr/>
        <a:lstStyle/>
        <a:p>
          <a:endParaRPr lang="zh-TW" altLang="en-US"/>
        </a:p>
      </dgm:t>
    </dgm:pt>
    <dgm:pt modelId="{A79B90F5-80BD-4B65-8D98-73D90F761223}">
      <dgm:prSet phldrT="[文字]"/>
      <dgm:spPr/>
      <dgm:t>
        <a:bodyPr/>
        <a:lstStyle/>
        <a:p>
          <a:r>
            <a:rPr lang="zh-TW" altLang="en-US" dirty="0" smtClean="0"/>
            <a:t>唐三藏</a:t>
          </a:r>
          <a:endParaRPr lang="zh-TW" altLang="en-US" dirty="0"/>
        </a:p>
      </dgm:t>
    </dgm:pt>
    <dgm:pt modelId="{A8E9A9CF-C5AA-48E7-86AC-9DE3726A60FA}" type="parTrans" cxnId="{BC56FEC7-6272-49C1-A19A-6921E1E010A5}">
      <dgm:prSet/>
      <dgm:spPr/>
      <dgm:t>
        <a:bodyPr/>
        <a:lstStyle/>
        <a:p>
          <a:endParaRPr lang="zh-TW" altLang="en-US"/>
        </a:p>
      </dgm:t>
    </dgm:pt>
    <dgm:pt modelId="{937DB1C5-CDC7-4791-8011-7E4DFEFC456E}" type="sibTrans" cxnId="{BC56FEC7-6272-49C1-A19A-6921E1E010A5}">
      <dgm:prSet/>
      <dgm:spPr/>
      <dgm:t>
        <a:bodyPr/>
        <a:lstStyle/>
        <a:p>
          <a:endParaRPr lang="zh-TW" altLang="en-US"/>
        </a:p>
      </dgm:t>
    </dgm:pt>
    <dgm:pt modelId="{1B709FB5-E3A6-4797-9378-FDA4CDA0DF22}">
      <dgm:prSet phldrT="[文字]" custT="1"/>
      <dgm:spPr/>
      <dgm:t>
        <a:bodyPr/>
        <a:lstStyle/>
        <a:p>
          <a:pPr algn="just"/>
          <a:r>
            <a:rPr lang="zh-TW" altLang="en-US" sz="1700" dirty="0" smtClean="0"/>
            <a:t>取經主體。</a:t>
          </a:r>
          <a:r>
            <a:rPr lang="zh-TW" sz="1700" dirty="0" smtClean="0"/>
            <a:t>三藏作為法身，</a:t>
          </a:r>
          <a:r>
            <a:rPr lang="zh-TW" altLang="en-US" sz="1700" dirty="0" smtClean="0"/>
            <a:t>若</a:t>
          </a:r>
          <a:r>
            <a:rPr lang="zh-TW" sz="1700" dirty="0" smtClean="0"/>
            <a:t>為陰柔讒言唆使，失棄</a:t>
          </a:r>
          <a:r>
            <a:rPr lang="zh-TW" altLang="en-US" sz="1700" dirty="0" smtClean="0"/>
            <a:t>悟空</a:t>
          </a:r>
          <a:r>
            <a:rPr lang="zh-TW" sz="1700" dirty="0" smtClean="0"/>
            <a:t>，則性搖命動，五行錯亂，四象不合」。</a:t>
          </a:r>
          <a:endParaRPr lang="zh-TW" altLang="en-US" sz="1700" dirty="0"/>
        </a:p>
      </dgm:t>
    </dgm:pt>
    <dgm:pt modelId="{9A405F29-53CB-49B8-8864-8B26429625FE}" type="parTrans" cxnId="{73008FF1-30C8-4BC1-87EF-CAE3A4CE90E6}">
      <dgm:prSet/>
      <dgm:spPr/>
      <dgm:t>
        <a:bodyPr/>
        <a:lstStyle/>
        <a:p>
          <a:endParaRPr lang="zh-TW" altLang="en-US"/>
        </a:p>
      </dgm:t>
    </dgm:pt>
    <dgm:pt modelId="{774D3D0A-CD23-4A1A-831D-9B64DDB164B2}" type="sibTrans" cxnId="{73008FF1-30C8-4BC1-87EF-CAE3A4CE90E6}">
      <dgm:prSet/>
      <dgm:spPr/>
      <dgm:t>
        <a:bodyPr/>
        <a:lstStyle/>
        <a:p>
          <a:endParaRPr lang="zh-TW" altLang="en-US"/>
        </a:p>
      </dgm:t>
    </dgm:pt>
    <dgm:pt modelId="{718EF407-C4C8-42C2-95BC-FB7244CEC922}">
      <dgm:prSet/>
      <dgm:spPr/>
      <dgm:t>
        <a:bodyPr/>
        <a:lstStyle/>
        <a:p>
          <a:r>
            <a:rPr lang="zh-TW" altLang="en-US" dirty="0" smtClean="0"/>
            <a:t>孫悟空</a:t>
          </a:r>
          <a:endParaRPr lang="zh-TW" altLang="en-US" dirty="0"/>
        </a:p>
      </dgm:t>
    </dgm:pt>
    <dgm:pt modelId="{0D01B467-DA1A-4A1E-912E-7202ADF4C63D}" type="parTrans" cxnId="{EF591156-284F-4054-9743-3AC41527D002}">
      <dgm:prSet/>
      <dgm:spPr/>
      <dgm:t>
        <a:bodyPr/>
        <a:lstStyle/>
        <a:p>
          <a:endParaRPr lang="zh-TW" altLang="en-US"/>
        </a:p>
      </dgm:t>
    </dgm:pt>
    <dgm:pt modelId="{B89D4EB7-3FB2-4F8C-9576-D512AB748C4E}" type="sibTrans" cxnId="{EF591156-284F-4054-9743-3AC41527D002}">
      <dgm:prSet/>
      <dgm:spPr/>
      <dgm:t>
        <a:bodyPr/>
        <a:lstStyle/>
        <a:p>
          <a:endParaRPr lang="zh-TW" altLang="en-US"/>
        </a:p>
      </dgm:t>
    </dgm:pt>
    <dgm:pt modelId="{78C39176-8B8D-47D8-8539-AE41C6C6A7CB}">
      <dgm:prSet custT="1"/>
      <dgm:spPr/>
      <dgm:t>
        <a:bodyPr/>
        <a:lstStyle/>
        <a:p>
          <a:pPr algn="just"/>
          <a:r>
            <a:rPr lang="zh-TW" altLang="en-US" sz="1700" dirty="0" smtClean="0"/>
            <a:t>修煉主體</a:t>
          </a:r>
          <a:r>
            <a:rPr lang="en-US" altLang="zh-TW" sz="1700" dirty="0" smtClean="0"/>
            <a:t>--</a:t>
          </a:r>
          <a:r>
            <a:rPr lang="zh-TW" altLang="en-US" sz="1700" dirty="0" smtClean="0"/>
            <a:t>心。</a:t>
          </a:r>
          <a:r>
            <a:rPr lang="zh-TW" sz="1700" dirty="0" smtClean="0"/>
            <a:t>被比為「水中金」，即坎卦</a:t>
          </a:r>
          <a:r>
            <a:rPr lang="en-US" sz="1700" dirty="0" smtClean="0"/>
            <a:t>(</a:t>
          </a:r>
          <a:r>
            <a:rPr lang="zh-TW" sz="1700" dirty="0" smtClean="0"/>
            <a:t>☵</a:t>
          </a:r>
          <a:r>
            <a:rPr lang="en-US" sz="1700" dirty="0" smtClean="0"/>
            <a:t>)</a:t>
          </a:r>
          <a:r>
            <a:rPr lang="zh-TW" sz="1700" dirty="0" smtClean="0"/>
            <a:t>，亦稱為「真鉛」</a:t>
          </a:r>
          <a:r>
            <a:rPr lang="zh-TW" altLang="en-US" sz="1700" dirty="0" smtClean="0"/>
            <a:t>、「金公」</a:t>
          </a:r>
          <a:r>
            <a:rPr lang="zh-TW" sz="1700" dirty="0" smtClean="0"/>
            <a:t>。原為自身所有，走為他家，故言「他家之真陽」。</a:t>
          </a:r>
          <a:endParaRPr lang="zh-TW" altLang="en-US" sz="1700" dirty="0"/>
        </a:p>
      </dgm:t>
    </dgm:pt>
    <dgm:pt modelId="{7D3CAE19-043B-4435-9AF4-6B763F7D5668}" type="parTrans" cxnId="{1FA881B7-7687-4E9E-BFB6-03D3A7202D30}">
      <dgm:prSet/>
      <dgm:spPr/>
      <dgm:t>
        <a:bodyPr/>
        <a:lstStyle/>
        <a:p>
          <a:endParaRPr lang="zh-TW" altLang="en-US"/>
        </a:p>
      </dgm:t>
    </dgm:pt>
    <dgm:pt modelId="{990CFC59-5AD9-40C2-8855-C093438FB597}" type="sibTrans" cxnId="{1FA881B7-7687-4E9E-BFB6-03D3A7202D30}">
      <dgm:prSet/>
      <dgm:spPr/>
      <dgm:t>
        <a:bodyPr/>
        <a:lstStyle/>
        <a:p>
          <a:endParaRPr lang="zh-TW" altLang="en-US"/>
        </a:p>
      </dgm:t>
    </dgm:pt>
    <dgm:pt modelId="{4718090C-924B-4BA7-9A8B-76BA5C32CE6E}" type="pres">
      <dgm:prSet presAssocID="{5392962D-F4AE-4037-8A16-86EA2869E6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6C438F1-74A3-4E9F-968F-85DDDA828E25}" type="pres">
      <dgm:prSet presAssocID="{718EF407-C4C8-42C2-95BC-FB7244CEC922}" presName="linNode" presStyleCnt="0"/>
      <dgm:spPr/>
    </dgm:pt>
    <dgm:pt modelId="{235FA376-D5AE-46E5-B3EF-9AE966722F14}" type="pres">
      <dgm:prSet presAssocID="{718EF407-C4C8-42C2-95BC-FB7244CEC922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95183F-A35B-461D-9ABD-B7E40F0C526D}" type="pres">
      <dgm:prSet presAssocID="{718EF407-C4C8-42C2-95BC-FB7244CEC922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907965-FF9E-46F3-B46D-0905450F8D7D}" type="pres">
      <dgm:prSet presAssocID="{B89D4EB7-3FB2-4F8C-9576-D512AB748C4E}" presName="sp" presStyleCnt="0"/>
      <dgm:spPr/>
    </dgm:pt>
    <dgm:pt modelId="{0ECBFCCF-7B23-4B02-A3D3-2287F8BA746F}" type="pres">
      <dgm:prSet presAssocID="{F394EEF6-B1AB-4E89-9C4B-BBCCF724847C}" presName="linNode" presStyleCnt="0"/>
      <dgm:spPr/>
    </dgm:pt>
    <dgm:pt modelId="{1C817DE1-DC8C-4AAB-AF54-8F87FBE2BB2C}" type="pres">
      <dgm:prSet presAssocID="{F394EEF6-B1AB-4E89-9C4B-BBCCF724847C}" presName="parentText" presStyleLbl="node1" presStyleIdx="1" presStyleCnt="4" custLinFactNeighborX="-133" custLinFactNeighborY="323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F5581E-C377-4A9F-A84E-3FB8BDC69BCA}" type="pres">
      <dgm:prSet presAssocID="{F394EEF6-B1AB-4E89-9C4B-BBCCF724847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FF16C2-DA77-405C-B66C-0D72F3575E8A}" type="pres">
      <dgm:prSet presAssocID="{72847C17-32EC-4AF6-84E5-5C96D4327F52}" presName="sp" presStyleCnt="0"/>
      <dgm:spPr/>
    </dgm:pt>
    <dgm:pt modelId="{E6DEF54D-8A97-4249-BC0B-94ACF76A38BE}" type="pres">
      <dgm:prSet presAssocID="{1A308AA5-032A-40CF-8782-755101D6BE87}" presName="linNode" presStyleCnt="0"/>
      <dgm:spPr/>
    </dgm:pt>
    <dgm:pt modelId="{4F7794B5-12D4-4011-8501-17483AC96F9C}" type="pres">
      <dgm:prSet presAssocID="{1A308AA5-032A-40CF-8782-755101D6BE8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7EEBC8-0276-43FF-A44E-FCC3F032F0EA}" type="pres">
      <dgm:prSet presAssocID="{1A308AA5-032A-40CF-8782-755101D6BE8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612344-9657-4C83-B5C5-C14DEC555B00}" type="pres">
      <dgm:prSet presAssocID="{392C4F27-1CF6-4528-AD0F-699930818767}" presName="sp" presStyleCnt="0"/>
      <dgm:spPr/>
    </dgm:pt>
    <dgm:pt modelId="{D438E994-DD2E-45F4-9CF2-7B242A5D6845}" type="pres">
      <dgm:prSet presAssocID="{A79B90F5-80BD-4B65-8D98-73D90F761223}" presName="linNode" presStyleCnt="0"/>
      <dgm:spPr/>
    </dgm:pt>
    <dgm:pt modelId="{9D0A92A9-B918-4C06-AE90-1CB6DC38095F}" type="pres">
      <dgm:prSet presAssocID="{A79B90F5-80BD-4B65-8D98-73D90F76122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EAB631-33A3-4379-915F-CD5E963B22C6}" type="pres">
      <dgm:prSet presAssocID="{A79B90F5-80BD-4B65-8D98-73D90F76122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B09972A-67A9-4F33-B0D5-7240C9266604}" type="presOf" srcId="{5392962D-F4AE-4037-8A16-86EA2869E690}" destId="{4718090C-924B-4BA7-9A8B-76BA5C32CE6E}" srcOrd="0" destOrd="0" presId="urn:microsoft.com/office/officeart/2005/8/layout/vList5"/>
    <dgm:cxn modelId="{C495875F-52C8-4804-9529-52F8EB81EAE6}" type="presOf" srcId="{78C39176-8B8D-47D8-8539-AE41C6C6A7CB}" destId="{5595183F-A35B-461D-9ABD-B7E40F0C526D}" srcOrd="0" destOrd="0" presId="urn:microsoft.com/office/officeart/2005/8/layout/vList5"/>
    <dgm:cxn modelId="{8F902FE9-1037-4889-A227-0842D4ADEE99}" type="presOf" srcId="{1A308AA5-032A-40CF-8782-755101D6BE87}" destId="{4F7794B5-12D4-4011-8501-17483AC96F9C}" srcOrd="0" destOrd="0" presId="urn:microsoft.com/office/officeart/2005/8/layout/vList5"/>
    <dgm:cxn modelId="{CF679D4F-57A9-4953-B957-2D687E880B50}" srcId="{1A308AA5-032A-40CF-8782-755101D6BE87}" destId="{4ADA4369-F035-44F4-B982-F59F9C606D4B}" srcOrd="0" destOrd="0" parTransId="{D8157E70-7C27-4625-B926-6F5A47E34D26}" sibTransId="{3AF70866-5539-495A-B7F7-061229B3A81F}"/>
    <dgm:cxn modelId="{CA5C4227-1C01-4CBE-97DB-68910FC1559E}" type="presOf" srcId="{718EF407-C4C8-42C2-95BC-FB7244CEC922}" destId="{235FA376-D5AE-46E5-B3EF-9AE966722F14}" srcOrd="0" destOrd="0" presId="urn:microsoft.com/office/officeart/2005/8/layout/vList5"/>
    <dgm:cxn modelId="{B0659317-AB6E-4FC0-9E25-DCB141DAE0ED}" type="presOf" srcId="{8EB26503-11F8-49F6-98B6-16F43E7C359D}" destId="{EFF5581E-C377-4A9F-A84E-3FB8BDC69BCA}" srcOrd="0" destOrd="0" presId="urn:microsoft.com/office/officeart/2005/8/layout/vList5"/>
    <dgm:cxn modelId="{8E6C5644-30BF-4211-A6A7-C87641EDC57A}" type="presOf" srcId="{A79B90F5-80BD-4B65-8D98-73D90F761223}" destId="{9D0A92A9-B918-4C06-AE90-1CB6DC38095F}" srcOrd="0" destOrd="0" presId="urn:microsoft.com/office/officeart/2005/8/layout/vList5"/>
    <dgm:cxn modelId="{EF591156-284F-4054-9743-3AC41527D002}" srcId="{5392962D-F4AE-4037-8A16-86EA2869E690}" destId="{718EF407-C4C8-42C2-95BC-FB7244CEC922}" srcOrd="0" destOrd="0" parTransId="{0D01B467-DA1A-4A1E-912E-7202ADF4C63D}" sibTransId="{B89D4EB7-3FB2-4F8C-9576-D512AB748C4E}"/>
    <dgm:cxn modelId="{37C4C52B-4CC3-406F-9425-2F864FCC518F}" type="presOf" srcId="{1B709FB5-E3A6-4797-9378-FDA4CDA0DF22}" destId="{2FEAB631-33A3-4379-915F-CD5E963B22C6}" srcOrd="0" destOrd="0" presId="urn:microsoft.com/office/officeart/2005/8/layout/vList5"/>
    <dgm:cxn modelId="{73008FF1-30C8-4BC1-87EF-CAE3A4CE90E6}" srcId="{A79B90F5-80BD-4B65-8D98-73D90F761223}" destId="{1B709FB5-E3A6-4797-9378-FDA4CDA0DF22}" srcOrd="0" destOrd="0" parTransId="{9A405F29-53CB-49B8-8864-8B26429625FE}" sibTransId="{774D3D0A-CD23-4A1A-831D-9B64DDB164B2}"/>
    <dgm:cxn modelId="{AEBE8C59-87FA-494F-BB54-F7CC18A004C1}" type="presOf" srcId="{F394EEF6-B1AB-4E89-9C4B-BBCCF724847C}" destId="{1C817DE1-DC8C-4AAB-AF54-8F87FBE2BB2C}" srcOrd="0" destOrd="0" presId="urn:microsoft.com/office/officeart/2005/8/layout/vList5"/>
    <dgm:cxn modelId="{E19B54DA-C0C0-4059-BA2E-11806F3B4795}" srcId="{5392962D-F4AE-4037-8A16-86EA2869E690}" destId="{F394EEF6-B1AB-4E89-9C4B-BBCCF724847C}" srcOrd="1" destOrd="0" parTransId="{350E2F15-D508-413F-AD47-883EFF724767}" sibTransId="{72847C17-32EC-4AF6-84E5-5C96D4327F52}"/>
    <dgm:cxn modelId="{F748DE1A-5F62-4B9B-ADC9-DA382742B814}" type="presOf" srcId="{4ADA4369-F035-44F4-B982-F59F9C606D4B}" destId="{607EEBC8-0276-43FF-A44E-FCC3F032F0EA}" srcOrd="0" destOrd="0" presId="urn:microsoft.com/office/officeart/2005/8/layout/vList5"/>
    <dgm:cxn modelId="{1FA881B7-7687-4E9E-BFB6-03D3A7202D30}" srcId="{718EF407-C4C8-42C2-95BC-FB7244CEC922}" destId="{78C39176-8B8D-47D8-8539-AE41C6C6A7CB}" srcOrd="0" destOrd="0" parTransId="{7D3CAE19-043B-4435-9AF4-6B763F7D5668}" sibTransId="{990CFC59-5AD9-40C2-8855-C093438FB597}"/>
    <dgm:cxn modelId="{FC05E98F-C75B-436B-A033-6C44B39A8461}" srcId="{5392962D-F4AE-4037-8A16-86EA2869E690}" destId="{1A308AA5-032A-40CF-8782-755101D6BE87}" srcOrd="2" destOrd="0" parTransId="{174B96D6-1CAA-4C96-A5D6-6DA527A6C567}" sibTransId="{392C4F27-1CF6-4528-AD0F-699930818767}"/>
    <dgm:cxn modelId="{BC56FEC7-6272-49C1-A19A-6921E1E010A5}" srcId="{5392962D-F4AE-4037-8A16-86EA2869E690}" destId="{A79B90F5-80BD-4B65-8D98-73D90F761223}" srcOrd="3" destOrd="0" parTransId="{A8E9A9CF-C5AA-48E7-86AC-9DE3726A60FA}" sibTransId="{937DB1C5-CDC7-4791-8011-7E4DFEFC456E}"/>
    <dgm:cxn modelId="{53E8F54F-F1AF-47BF-8618-16BB13A47B66}" srcId="{F394EEF6-B1AB-4E89-9C4B-BBCCF724847C}" destId="{8EB26503-11F8-49F6-98B6-16F43E7C359D}" srcOrd="0" destOrd="0" parTransId="{733DE9EF-64A7-49FF-8FCA-4F469FD64C35}" sibTransId="{65217316-3128-4A25-8DB7-2C2FD0E9B405}"/>
    <dgm:cxn modelId="{CA056014-08A5-478E-80DB-B98B025F799F}" type="presParOf" srcId="{4718090C-924B-4BA7-9A8B-76BA5C32CE6E}" destId="{76C438F1-74A3-4E9F-968F-85DDDA828E25}" srcOrd="0" destOrd="0" presId="urn:microsoft.com/office/officeart/2005/8/layout/vList5"/>
    <dgm:cxn modelId="{3CE9572B-18CE-401A-938D-8237D8FC4858}" type="presParOf" srcId="{76C438F1-74A3-4E9F-968F-85DDDA828E25}" destId="{235FA376-D5AE-46E5-B3EF-9AE966722F14}" srcOrd="0" destOrd="0" presId="urn:microsoft.com/office/officeart/2005/8/layout/vList5"/>
    <dgm:cxn modelId="{EB76B5A3-B316-4CFE-93E5-DB8C0575C586}" type="presParOf" srcId="{76C438F1-74A3-4E9F-968F-85DDDA828E25}" destId="{5595183F-A35B-461D-9ABD-B7E40F0C526D}" srcOrd="1" destOrd="0" presId="urn:microsoft.com/office/officeart/2005/8/layout/vList5"/>
    <dgm:cxn modelId="{897BD52C-284C-4919-B43D-3B022C6DE67A}" type="presParOf" srcId="{4718090C-924B-4BA7-9A8B-76BA5C32CE6E}" destId="{65907965-FF9E-46F3-B46D-0905450F8D7D}" srcOrd="1" destOrd="0" presId="urn:microsoft.com/office/officeart/2005/8/layout/vList5"/>
    <dgm:cxn modelId="{02457D52-D9D7-4395-8188-4CA2E57242F1}" type="presParOf" srcId="{4718090C-924B-4BA7-9A8B-76BA5C32CE6E}" destId="{0ECBFCCF-7B23-4B02-A3D3-2287F8BA746F}" srcOrd="2" destOrd="0" presId="urn:microsoft.com/office/officeart/2005/8/layout/vList5"/>
    <dgm:cxn modelId="{0C7E5DE7-73B2-458F-B0F6-A2B3F2AAE526}" type="presParOf" srcId="{0ECBFCCF-7B23-4B02-A3D3-2287F8BA746F}" destId="{1C817DE1-DC8C-4AAB-AF54-8F87FBE2BB2C}" srcOrd="0" destOrd="0" presId="urn:microsoft.com/office/officeart/2005/8/layout/vList5"/>
    <dgm:cxn modelId="{291AEEC0-132E-4DCA-99F9-C0E02D1F5916}" type="presParOf" srcId="{0ECBFCCF-7B23-4B02-A3D3-2287F8BA746F}" destId="{EFF5581E-C377-4A9F-A84E-3FB8BDC69BCA}" srcOrd="1" destOrd="0" presId="urn:microsoft.com/office/officeart/2005/8/layout/vList5"/>
    <dgm:cxn modelId="{94813863-08EC-4ADE-9D81-A5806C577069}" type="presParOf" srcId="{4718090C-924B-4BA7-9A8B-76BA5C32CE6E}" destId="{40FF16C2-DA77-405C-B66C-0D72F3575E8A}" srcOrd="3" destOrd="0" presId="urn:microsoft.com/office/officeart/2005/8/layout/vList5"/>
    <dgm:cxn modelId="{216B01F6-C0AE-4A57-A0EB-F66C5A830766}" type="presParOf" srcId="{4718090C-924B-4BA7-9A8B-76BA5C32CE6E}" destId="{E6DEF54D-8A97-4249-BC0B-94ACF76A38BE}" srcOrd="4" destOrd="0" presId="urn:microsoft.com/office/officeart/2005/8/layout/vList5"/>
    <dgm:cxn modelId="{E2650601-FBD0-45B7-B0E5-24968A3AA2F0}" type="presParOf" srcId="{E6DEF54D-8A97-4249-BC0B-94ACF76A38BE}" destId="{4F7794B5-12D4-4011-8501-17483AC96F9C}" srcOrd="0" destOrd="0" presId="urn:microsoft.com/office/officeart/2005/8/layout/vList5"/>
    <dgm:cxn modelId="{0A20D9FD-8296-46B8-99F8-6ED6C5B9CA1C}" type="presParOf" srcId="{E6DEF54D-8A97-4249-BC0B-94ACF76A38BE}" destId="{607EEBC8-0276-43FF-A44E-FCC3F032F0EA}" srcOrd="1" destOrd="0" presId="urn:microsoft.com/office/officeart/2005/8/layout/vList5"/>
    <dgm:cxn modelId="{13304D86-D0D9-48EA-8951-2F0942F1AE55}" type="presParOf" srcId="{4718090C-924B-4BA7-9A8B-76BA5C32CE6E}" destId="{88612344-9657-4C83-B5C5-C14DEC555B00}" srcOrd="5" destOrd="0" presId="urn:microsoft.com/office/officeart/2005/8/layout/vList5"/>
    <dgm:cxn modelId="{0C461667-DC66-4AB2-AAB8-99815AEAF7A0}" type="presParOf" srcId="{4718090C-924B-4BA7-9A8B-76BA5C32CE6E}" destId="{D438E994-DD2E-45F4-9CF2-7B242A5D6845}" srcOrd="6" destOrd="0" presId="urn:microsoft.com/office/officeart/2005/8/layout/vList5"/>
    <dgm:cxn modelId="{AEF9A66B-81A1-4D48-BC43-1460A3639E2F}" type="presParOf" srcId="{D438E994-DD2E-45F4-9CF2-7B242A5D6845}" destId="{9D0A92A9-B918-4C06-AE90-1CB6DC38095F}" srcOrd="0" destOrd="0" presId="urn:microsoft.com/office/officeart/2005/8/layout/vList5"/>
    <dgm:cxn modelId="{29FB9131-8B27-4291-82C7-3FC092102507}" type="presParOf" srcId="{D438E994-DD2E-45F4-9CF2-7B242A5D6845}" destId="{2FEAB631-33A3-4379-915F-CD5E963B22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D4ACE5-F66F-4B6F-A22C-52B5A607D88C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1D3B749E-921A-41AF-892A-BE284EC6DF6A}">
      <dgm:prSet phldrT="[文字]"/>
      <dgm:spPr/>
      <dgm:t>
        <a:bodyPr/>
        <a:lstStyle/>
        <a:p>
          <a:r>
            <a:rPr lang="zh-TW" altLang="en-US" b="1" i="0" u="sng" dirty="0" smtClean="0">
              <a:solidFill>
                <a:schemeClr val="tx1"/>
              </a:solidFill>
            </a:rPr>
            <a:t>精氣</a:t>
          </a:r>
          <a:endParaRPr lang="zh-TW" altLang="en-US" b="1" i="0" u="sng" dirty="0">
            <a:solidFill>
              <a:schemeClr val="tx1"/>
            </a:solidFill>
          </a:endParaRPr>
        </a:p>
      </dgm:t>
    </dgm:pt>
    <dgm:pt modelId="{5B034AA7-DBCA-4792-A5A1-53B183033179}" type="parTrans" cxnId="{E75F9EE5-D6A2-4FB0-A949-69D4062101F9}">
      <dgm:prSet/>
      <dgm:spPr/>
      <dgm:t>
        <a:bodyPr/>
        <a:lstStyle/>
        <a:p>
          <a:endParaRPr lang="zh-TW" altLang="en-US"/>
        </a:p>
      </dgm:t>
    </dgm:pt>
    <dgm:pt modelId="{CE846653-3575-41C3-9E67-4DEC2CD6DDA3}" type="sibTrans" cxnId="{E75F9EE5-D6A2-4FB0-A949-69D4062101F9}">
      <dgm:prSet/>
      <dgm:spPr/>
      <dgm:t>
        <a:bodyPr/>
        <a:lstStyle/>
        <a:p>
          <a:endParaRPr lang="zh-TW" altLang="en-US"/>
        </a:p>
      </dgm:t>
    </dgm:pt>
    <dgm:pt modelId="{0F4E5B26-CF07-434B-9382-CE594E973D65}">
      <dgm:prSet phldrT="[文字]"/>
      <dgm:spPr/>
      <dgm:t>
        <a:bodyPr/>
        <a:lstStyle/>
        <a:p>
          <a:pPr algn="just"/>
          <a:r>
            <a:rPr lang="zh-TW" altLang="en-US" b="1" i="0" dirty="0" smtClean="0">
              <a:solidFill>
                <a:schemeClr val="tx1"/>
              </a:solidFill>
            </a:rPr>
            <a:t>坎、金、真鉛、月魄、白雪、金液、黑鉛、丹母、黃芽鉛、潭底日紅、上弦金半斤</a:t>
          </a:r>
          <a:r>
            <a:rPr lang="en-US" altLang="zh-TW" b="1" i="0" dirty="0" smtClean="0">
              <a:solidFill>
                <a:schemeClr val="tx1"/>
              </a:solidFill>
            </a:rPr>
            <a:t>……</a:t>
          </a:r>
          <a:endParaRPr lang="zh-TW" altLang="en-US" b="1" i="0" dirty="0">
            <a:solidFill>
              <a:schemeClr val="tx1"/>
            </a:solidFill>
          </a:endParaRPr>
        </a:p>
      </dgm:t>
    </dgm:pt>
    <dgm:pt modelId="{81FC3065-5A4A-43A2-BBEB-3F2DF2B4CF40}" type="parTrans" cxnId="{2DF211FE-93F2-4E38-A5FD-E41653776D68}">
      <dgm:prSet/>
      <dgm:spPr/>
      <dgm:t>
        <a:bodyPr/>
        <a:lstStyle/>
        <a:p>
          <a:endParaRPr lang="zh-TW" altLang="en-US"/>
        </a:p>
      </dgm:t>
    </dgm:pt>
    <dgm:pt modelId="{0246D948-348D-478E-AB81-30BBF707495E}" type="sibTrans" cxnId="{2DF211FE-93F2-4E38-A5FD-E41653776D68}">
      <dgm:prSet/>
      <dgm:spPr/>
      <dgm:t>
        <a:bodyPr/>
        <a:lstStyle/>
        <a:p>
          <a:endParaRPr lang="zh-TW" altLang="en-US"/>
        </a:p>
      </dgm:t>
    </dgm:pt>
    <dgm:pt modelId="{97C3C6C3-28A5-4360-9EEC-27DEE5CD6775}">
      <dgm:prSet phldrT="[文字]"/>
      <dgm:spPr/>
      <dgm:t>
        <a:bodyPr/>
        <a:lstStyle/>
        <a:p>
          <a:r>
            <a:rPr lang="zh-TW" altLang="en-US" b="1" u="sng" dirty="0" smtClean="0"/>
            <a:t>神</a:t>
          </a:r>
        </a:p>
      </dgm:t>
    </dgm:pt>
    <dgm:pt modelId="{52D76AE3-0E99-449A-B67E-C5130CB03B02}" type="parTrans" cxnId="{CD1421B8-64F6-4F7B-A958-A41372725703}">
      <dgm:prSet/>
      <dgm:spPr/>
      <dgm:t>
        <a:bodyPr/>
        <a:lstStyle/>
        <a:p>
          <a:endParaRPr lang="zh-TW" altLang="en-US"/>
        </a:p>
      </dgm:t>
    </dgm:pt>
    <dgm:pt modelId="{E8FB048F-48D7-4FB2-93B4-0CC7272B12D4}" type="sibTrans" cxnId="{CD1421B8-64F6-4F7B-A958-A41372725703}">
      <dgm:prSet/>
      <dgm:spPr/>
      <dgm:t>
        <a:bodyPr/>
        <a:lstStyle/>
        <a:p>
          <a:endParaRPr lang="zh-TW" altLang="en-US"/>
        </a:p>
      </dgm:t>
    </dgm:pt>
    <dgm:pt modelId="{72C2C56A-4C9E-49F2-B0A5-DD3A2261AB11}">
      <dgm:prSet phldrT="[文字]"/>
      <dgm:spPr/>
      <dgm:t>
        <a:bodyPr/>
        <a:lstStyle/>
        <a:p>
          <a:r>
            <a:rPr lang="zh-TW" altLang="en-US" b="1" dirty="0" smtClean="0"/>
            <a:t>離、木、真汞、日魂、木液、水汞、雌母、砂裡汞、山頭月白、下弦水半斤</a:t>
          </a:r>
          <a:r>
            <a:rPr lang="en-US" altLang="zh-TW" b="1" dirty="0" smtClean="0"/>
            <a:t>……</a:t>
          </a:r>
          <a:endParaRPr lang="zh-TW" altLang="en-US" b="1" dirty="0"/>
        </a:p>
      </dgm:t>
    </dgm:pt>
    <dgm:pt modelId="{B7D784C5-0CC9-48C9-8289-BB55BF390E2E}" type="parTrans" cxnId="{079D1376-2607-4342-B184-2876D05C0A93}">
      <dgm:prSet/>
      <dgm:spPr/>
      <dgm:t>
        <a:bodyPr/>
        <a:lstStyle/>
        <a:p>
          <a:endParaRPr lang="zh-TW" altLang="en-US"/>
        </a:p>
      </dgm:t>
    </dgm:pt>
    <dgm:pt modelId="{A35A7F17-6240-4EBF-8C35-5482D10AD1F5}" type="sibTrans" cxnId="{079D1376-2607-4342-B184-2876D05C0A93}">
      <dgm:prSet/>
      <dgm:spPr/>
      <dgm:t>
        <a:bodyPr/>
        <a:lstStyle/>
        <a:p>
          <a:endParaRPr lang="zh-TW" altLang="en-US"/>
        </a:p>
      </dgm:t>
    </dgm:pt>
    <dgm:pt modelId="{1051A2A7-3B92-4920-A243-081189A1F435}" type="pres">
      <dgm:prSet presAssocID="{D5D4ACE5-F66F-4B6F-A22C-52B5A607D8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8B355C5-85C1-430D-AA8D-44A82BA6AEEB}" type="pres">
      <dgm:prSet presAssocID="{1D3B749E-921A-41AF-892A-BE284EC6DF6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3BB2BB-B314-4CED-8F97-E3B276C47363}" type="pres">
      <dgm:prSet presAssocID="{CE846653-3575-41C3-9E67-4DEC2CD6DDA3}" presName="sibTrans" presStyleCnt="0"/>
      <dgm:spPr/>
    </dgm:pt>
    <dgm:pt modelId="{05812E4C-A39A-427C-B3D4-47D896736A83}" type="pres">
      <dgm:prSet presAssocID="{97C3C6C3-28A5-4360-9EEC-27DEE5CD677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29B438C-5892-4F58-9827-966BD23D4C39}" type="presOf" srcId="{D5D4ACE5-F66F-4B6F-A22C-52B5A607D88C}" destId="{1051A2A7-3B92-4920-A243-081189A1F435}" srcOrd="0" destOrd="0" presId="urn:microsoft.com/office/officeart/2005/8/layout/hList6"/>
    <dgm:cxn modelId="{079D1376-2607-4342-B184-2876D05C0A93}" srcId="{97C3C6C3-28A5-4360-9EEC-27DEE5CD6775}" destId="{72C2C56A-4C9E-49F2-B0A5-DD3A2261AB11}" srcOrd="0" destOrd="0" parTransId="{B7D784C5-0CC9-48C9-8289-BB55BF390E2E}" sibTransId="{A35A7F17-6240-4EBF-8C35-5482D10AD1F5}"/>
    <dgm:cxn modelId="{D5D09D51-CD20-4C6F-9325-6A600022A838}" type="presOf" srcId="{72C2C56A-4C9E-49F2-B0A5-DD3A2261AB11}" destId="{05812E4C-A39A-427C-B3D4-47D896736A83}" srcOrd="0" destOrd="1" presId="urn:microsoft.com/office/officeart/2005/8/layout/hList6"/>
    <dgm:cxn modelId="{80DAEE8C-A562-4E4A-8BAC-6636FB836854}" type="presOf" srcId="{1D3B749E-921A-41AF-892A-BE284EC6DF6A}" destId="{88B355C5-85C1-430D-AA8D-44A82BA6AEEB}" srcOrd="0" destOrd="0" presId="urn:microsoft.com/office/officeart/2005/8/layout/hList6"/>
    <dgm:cxn modelId="{9E848B95-00EE-49CF-BB4E-DA3814D016BA}" type="presOf" srcId="{0F4E5B26-CF07-434B-9382-CE594E973D65}" destId="{88B355C5-85C1-430D-AA8D-44A82BA6AEEB}" srcOrd="0" destOrd="1" presId="urn:microsoft.com/office/officeart/2005/8/layout/hList6"/>
    <dgm:cxn modelId="{CD1421B8-64F6-4F7B-A958-A41372725703}" srcId="{D5D4ACE5-F66F-4B6F-A22C-52B5A607D88C}" destId="{97C3C6C3-28A5-4360-9EEC-27DEE5CD6775}" srcOrd="1" destOrd="0" parTransId="{52D76AE3-0E99-449A-B67E-C5130CB03B02}" sibTransId="{E8FB048F-48D7-4FB2-93B4-0CC7272B12D4}"/>
    <dgm:cxn modelId="{2DF211FE-93F2-4E38-A5FD-E41653776D68}" srcId="{1D3B749E-921A-41AF-892A-BE284EC6DF6A}" destId="{0F4E5B26-CF07-434B-9382-CE594E973D65}" srcOrd="0" destOrd="0" parTransId="{81FC3065-5A4A-43A2-BBEB-3F2DF2B4CF40}" sibTransId="{0246D948-348D-478E-AB81-30BBF707495E}"/>
    <dgm:cxn modelId="{E75F9EE5-D6A2-4FB0-A949-69D4062101F9}" srcId="{D5D4ACE5-F66F-4B6F-A22C-52B5A607D88C}" destId="{1D3B749E-921A-41AF-892A-BE284EC6DF6A}" srcOrd="0" destOrd="0" parTransId="{5B034AA7-DBCA-4792-A5A1-53B183033179}" sibTransId="{CE846653-3575-41C3-9E67-4DEC2CD6DDA3}"/>
    <dgm:cxn modelId="{4717F4F8-06B7-477C-81F0-F62939605DBB}" type="presOf" srcId="{97C3C6C3-28A5-4360-9EEC-27DEE5CD6775}" destId="{05812E4C-A39A-427C-B3D4-47D896736A83}" srcOrd="0" destOrd="0" presId="urn:microsoft.com/office/officeart/2005/8/layout/hList6"/>
    <dgm:cxn modelId="{CDDA3A9F-87C6-439C-B18E-0F87472996AD}" type="presParOf" srcId="{1051A2A7-3B92-4920-A243-081189A1F435}" destId="{88B355C5-85C1-430D-AA8D-44A82BA6AEEB}" srcOrd="0" destOrd="0" presId="urn:microsoft.com/office/officeart/2005/8/layout/hList6"/>
    <dgm:cxn modelId="{4CD92B78-BF45-47EF-BA47-AF27AEB06C08}" type="presParOf" srcId="{1051A2A7-3B92-4920-A243-081189A1F435}" destId="{D53BB2BB-B314-4CED-8F97-E3B276C47363}" srcOrd="1" destOrd="0" presId="urn:microsoft.com/office/officeart/2005/8/layout/hList6"/>
    <dgm:cxn modelId="{8C2375FB-77F3-461C-B8F8-4697AAFB3508}" type="presParOf" srcId="{1051A2A7-3B92-4920-A243-081189A1F435}" destId="{05812E4C-A39A-427C-B3D4-47D896736A83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BA70EA-CA89-4AC9-BF04-F7A0D1781664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159B8B34-8ADE-40DC-8BA0-9600CBB5158D}">
      <dgm:prSet phldrT="[文字]"/>
      <dgm:spPr/>
      <dgm:t>
        <a:bodyPr/>
        <a:lstStyle/>
        <a:p>
          <a:r>
            <a:rPr lang="zh-TW" altLang="en-US" dirty="0" smtClean="0"/>
            <a:t>從一個故事說起</a:t>
          </a:r>
          <a:r>
            <a:rPr lang="en-US" altLang="zh-TW" dirty="0" smtClean="0"/>
            <a:t>..</a:t>
          </a:r>
          <a:endParaRPr lang="zh-TW" altLang="en-US" dirty="0"/>
        </a:p>
      </dgm:t>
    </dgm:pt>
    <dgm:pt modelId="{39E25812-571D-40FC-8068-455EA24A863A}" type="parTrans" cxnId="{9B817330-33E2-4A65-92CD-CDD5BDCE4E67}">
      <dgm:prSet/>
      <dgm:spPr/>
      <dgm:t>
        <a:bodyPr/>
        <a:lstStyle/>
        <a:p>
          <a:endParaRPr lang="zh-TW" altLang="en-US"/>
        </a:p>
      </dgm:t>
    </dgm:pt>
    <dgm:pt modelId="{E247096C-481F-4318-AAFA-617C5F4FD885}" type="sibTrans" cxnId="{9B817330-33E2-4A65-92CD-CDD5BDCE4E67}">
      <dgm:prSet/>
      <dgm:spPr/>
      <dgm:t>
        <a:bodyPr/>
        <a:lstStyle/>
        <a:p>
          <a:endParaRPr lang="zh-TW" altLang="en-US"/>
        </a:p>
      </dgm:t>
    </dgm:pt>
    <dgm:pt modelId="{A26209E7-219C-4FEC-A8FB-7F21FE7225BB}">
      <dgm:prSet phldrT="[文字]"/>
      <dgm:spPr/>
      <dgm:t>
        <a:bodyPr/>
        <a:lstStyle/>
        <a:p>
          <a:r>
            <a:rPr lang="zh-TW" altLang="en-US" dirty="0" smtClean="0"/>
            <a:t>不能說的秘密</a:t>
          </a:r>
          <a:r>
            <a:rPr lang="en-US" altLang="zh-TW" dirty="0" smtClean="0"/>
            <a:t>--</a:t>
          </a:r>
          <a:r>
            <a:rPr lang="zh-TW" altLang="en-US" dirty="0" smtClean="0"/>
            <a:t>符號轉譯</a:t>
          </a:r>
          <a:endParaRPr lang="zh-TW" altLang="en-US" dirty="0"/>
        </a:p>
      </dgm:t>
    </dgm:pt>
    <dgm:pt modelId="{B332E925-A833-493A-988E-56951FECFC81}" type="parTrans" cxnId="{7D07DBD0-91A0-469A-803D-DD3E4306695A}">
      <dgm:prSet/>
      <dgm:spPr/>
      <dgm:t>
        <a:bodyPr/>
        <a:lstStyle/>
        <a:p>
          <a:endParaRPr lang="zh-TW" altLang="en-US"/>
        </a:p>
      </dgm:t>
    </dgm:pt>
    <dgm:pt modelId="{0D413905-DB81-4AF4-B49C-CE70BF01790D}" type="sibTrans" cxnId="{7D07DBD0-91A0-469A-803D-DD3E4306695A}">
      <dgm:prSet/>
      <dgm:spPr/>
      <dgm:t>
        <a:bodyPr/>
        <a:lstStyle/>
        <a:p>
          <a:endParaRPr lang="zh-TW" altLang="en-US"/>
        </a:p>
      </dgm:t>
    </dgm:pt>
    <dgm:pt modelId="{21B04079-5220-43FF-8C58-60B2F8BDF4C7}">
      <dgm:prSet phldrT="[文字]" custT="1"/>
      <dgm:spPr/>
      <dgm:t>
        <a:bodyPr/>
        <a:lstStyle/>
        <a:p>
          <a:r>
            <a:rPr lang="zh-TW" altLang="en-US" sz="2400" b="1" dirty="0" smtClean="0"/>
            <a:t>道教的</a:t>
          </a:r>
          <a:endParaRPr lang="en-US" altLang="zh-TW" sz="2400" b="1" dirty="0" smtClean="0"/>
        </a:p>
        <a:p>
          <a:r>
            <a:rPr lang="zh-TW" altLang="en-US" sz="2400" b="1" dirty="0" smtClean="0"/>
            <a:t>內丹世界</a:t>
          </a:r>
          <a:endParaRPr lang="zh-TW" altLang="en-US" sz="2400" b="1" dirty="0"/>
        </a:p>
      </dgm:t>
    </dgm:pt>
    <dgm:pt modelId="{A053C875-D425-47CC-968C-9B9CFBCD250A}" type="parTrans" cxnId="{902089CD-D6E0-40A5-BAEB-C30BDD9B93E3}">
      <dgm:prSet/>
      <dgm:spPr/>
      <dgm:t>
        <a:bodyPr/>
        <a:lstStyle/>
        <a:p>
          <a:endParaRPr lang="zh-TW" altLang="en-US"/>
        </a:p>
      </dgm:t>
    </dgm:pt>
    <dgm:pt modelId="{C4A7644A-6733-46FE-AF2D-03016EB5E36A}" type="sibTrans" cxnId="{902089CD-D6E0-40A5-BAEB-C30BDD9B93E3}">
      <dgm:prSet/>
      <dgm:spPr/>
      <dgm:t>
        <a:bodyPr/>
        <a:lstStyle/>
        <a:p>
          <a:endParaRPr lang="zh-TW" altLang="en-US"/>
        </a:p>
      </dgm:t>
    </dgm:pt>
    <dgm:pt modelId="{AE31AA81-FD80-4125-B0D5-57BDE977270E}" type="pres">
      <dgm:prSet presAssocID="{A1BA70EA-CA89-4AC9-BF04-F7A0D17816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DF86901-0030-4073-8248-E64A8045004C}" type="pres">
      <dgm:prSet presAssocID="{159B8B34-8ADE-40DC-8BA0-9600CBB5158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08256F-E281-436B-A46A-E71D4135175E}" type="pres">
      <dgm:prSet presAssocID="{E247096C-481F-4318-AAFA-617C5F4FD885}" presName="parTxOnlySpace" presStyleCnt="0"/>
      <dgm:spPr/>
      <dgm:t>
        <a:bodyPr/>
        <a:lstStyle/>
        <a:p>
          <a:endParaRPr lang="zh-TW" altLang="en-US"/>
        </a:p>
      </dgm:t>
    </dgm:pt>
    <dgm:pt modelId="{31E97B71-0F56-4E7C-9CC3-60ECA6237F9A}" type="pres">
      <dgm:prSet presAssocID="{A26209E7-219C-4FEC-A8FB-7F21FE7225B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3EE140-29F8-46FD-8A2F-E58807BFBAA9}" type="pres">
      <dgm:prSet presAssocID="{0D413905-DB81-4AF4-B49C-CE70BF01790D}" presName="parTxOnlySpace" presStyleCnt="0"/>
      <dgm:spPr/>
      <dgm:t>
        <a:bodyPr/>
        <a:lstStyle/>
        <a:p>
          <a:endParaRPr lang="zh-TW" altLang="en-US"/>
        </a:p>
      </dgm:t>
    </dgm:pt>
    <dgm:pt modelId="{96C2BAD7-68A8-4970-B903-994B5C18A537}" type="pres">
      <dgm:prSet presAssocID="{21B04079-5220-43FF-8C58-60B2F8BDF4C7}" presName="parTxOnly" presStyleLbl="node1" presStyleIdx="2" presStyleCnt="3" custScaleX="144018" custScaleY="1678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8C7B0F8-C833-4EE5-BC8B-5D28B173DE2E}" type="presOf" srcId="{159B8B34-8ADE-40DC-8BA0-9600CBB5158D}" destId="{9DF86901-0030-4073-8248-E64A8045004C}" srcOrd="0" destOrd="0" presId="urn:microsoft.com/office/officeart/2005/8/layout/chevron1"/>
    <dgm:cxn modelId="{7D07DBD0-91A0-469A-803D-DD3E4306695A}" srcId="{A1BA70EA-CA89-4AC9-BF04-F7A0D1781664}" destId="{A26209E7-219C-4FEC-A8FB-7F21FE7225BB}" srcOrd="1" destOrd="0" parTransId="{B332E925-A833-493A-988E-56951FECFC81}" sibTransId="{0D413905-DB81-4AF4-B49C-CE70BF01790D}"/>
    <dgm:cxn modelId="{850D7EF3-F55B-4239-A2DF-61DEA0E76F84}" type="presOf" srcId="{21B04079-5220-43FF-8C58-60B2F8BDF4C7}" destId="{96C2BAD7-68A8-4970-B903-994B5C18A537}" srcOrd="0" destOrd="0" presId="urn:microsoft.com/office/officeart/2005/8/layout/chevron1"/>
    <dgm:cxn modelId="{902089CD-D6E0-40A5-BAEB-C30BDD9B93E3}" srcId="{A1BA70EA-CA89-4AC9-BF04-F7A0D1781664}" destId="{21B04079-5220-43FF-8C58-60B2F8BDF4C7}" srcOrd="2" destOrd="0" parTransId="{A053C875-D425-47CC-968C-9B9CFBCD250A}" sibTransId="{C4A7644A-6733-46FE-AF2D-03016EB5E36A}"/>
    <dgm:cxn modelId="{8E58388C-BABF-44F3-A2E4-8ACD74F10A07}" type="presOf" srcId="{A26209E7-219C-4FEC-A8FB-7F21FE7225BB}" destId="{31E97B71-0F56-4E7C-9CC3-60ECA6237F9A}" srcOrd="0" destOrd="0" presId="urn:microsoft.com/office/officeart/2005/8/layout/chevron1"/>
    <dgm:cxn modelId="{9B817330-33E2-4A65-92CD-CDD5BDCE4E67}" srcId="{A1BA70EA-CA89-4AC9-BF04-F7A0D1781664}" destId="{159B8B34-8ADE-40DC-8BA0-9600CBB5158D}" srcOrd="0" destOrd="0" parTransId="{39E25812-571D-40FC-8068-455EA24A863A}" sibTransId="{E247096C-481F-4318-AAFA-617C5F4FD885}"/>
    <dgm:cxn modelId="{788BB237-0325-41C7-A51B-84425378F4B9}" type="presOf" srcId="{A1BA70EA-CA89-4AC9-BF04-F7A0D1781664}" destId="{AE31AA81-FD80-4125-B0D5-57BDE977270E}" srcOrd="0" destOrd="0" presId="urn:microsoft.com/office/officeart/2005/8/layout/chevron1"/>
    <dgm:cxn modelId="{6DF32FC6-4664-4737-8F45-99C38B5F54E6}" type="presParOf" srcId="{AE31AA81-FD80-4125-B0D5-57BDE977270E}" destId="{9DF86901-0030-4073-8248-E64A8045004C}" srcOrd="0" destOrd="0" presId="urn:microsoft.com/office/officeart/2005/8/layout/chevron1"/>
    <dgm:cxn modelId="{76A7A1BA-4CC3-4135-8AE5-5FAE66904606}" type="presParOf" srcId="{AE31AA81-FD80-4125-B0D5-57BDE977270E}" destId="{7908256F-E281-436B-A46A-E71D4135175E}" srcOrd="1" destOrd="0" presId="urn:microsoft.com/office/officeart/2005/8/layout/chevron1"/>
    <dgm:cxn modelId="{5FBD8DE4-1F2A-493D-9F9B-E83DE893E93A}" type="presParOf" srcId="{AE31AA81-FD80-4125-B0D5-57BDE977270E}" destId="{31E97B71-0F56-4E7C-9CC3-60ECA6237F9A}" srcOrd="2" destOrd="0" presId="urn:microsoft.com/office/officeart/2005/8/layout/chevron1"/>
    <dgm:cxn modelId="{376A90F4-C4DA-4156-A571-F5978D0D40D3}" type="presParOf" srcId="{AE31AA81-FD80-4125-B0D5-57BDE977270E}" destId="{E23EE140-29F8-46FD-8A2F-E58807BFBAA9}" srcOrd="3" destOrd="0" presId="urn:microsoft.com/office/officeart/2005/8/layout/chevron1"/>
    <dgm:cxn modelId="{D4FBE3C5-A731-4184-AFDE-CC5A9476DC39}" type="presParOf" srcId="{AE31AA81-FD80-4125-B0D5-57BDE977270E}" destId="{96C2BAD7-68A8-4970-B903-994B5C18A53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A31588-28DA-48B0-837A-25C75FE25BFD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9B5578E6-4741-478F-94B7-7BA63F980985}">
      <dgm:prSet phldrT="[文字]"/>
      <dgm:spPr/>
      <dgm:t>
        <a:bodyPr/>
        <a:lstStyle/>
        <a:p>
          <a:r>
            <a:rPr lang="zh-TW" altLang="en-US" b="1" dirty="0" smtClean="0"/>
            <a:t>前置作業</a:t>
          </a:r>
          <a:endParaRPr lang="zh-TW" altLang="en-US" b="1" dirty="0"/>
        </a:p>
      </dgm:t>
    </dgm:pt>
    <dgm:pt modelId="{841B8241-D3E3-4E95-A888-167ACF2811AC}" type="parTrans" cxnId="{1B354764-5EE6-4470-A7DA-0F34F12461D9}">
      <dgm:prSet/>
      <dgm:spPr/>
      <dgm:t>
        <a:bodyPr/>
        <a:lstStyle/>
        <a:p>
          <a:endParaRPr lang="zh-TW" altLang="en-US"/>
        </a:p>
      </dgm:t>
    </dgm:pt>
    <dgm:pt modelId="{30380308-3AD0-43C5-8534-62175E321FA1}" type="sibTrans" cxnId="{1B354764-5EE6-4470-A7DA-0F34F12461D9}">
      <dgm:prSet/>
      <dgm:spPr/>
      <dgm:t>
        <a:bodyPr/>
        <a:lstStyle/>
        <a:p>
          <a:endParaRPr lang="zh-TW" altLang="en-US"/>
        </a:p>
      </dgm:t>
    </dgm:pt>
    <dgm:pt modelId="{50629717-1F6D-4F4F-BAA4-5091B977B51F}">
      <dgm:prSet phldrT="[文字]" custT="1"/>
      <dgm:spPr/>
      <dgm:t>
        <a:bodyPr/>
        <a:lstStyle/>
        <a:p>
          <a:pPr algn="ctr"/>
          <a:r>
            <a:rPr lang="zh-TW" altLang="en-US" sz="2400" b="0" dirty="0" smtClean="0"/>
            <a:t>勘破世事</a:t>
          </a:r>
          <a:endParaRPr lang="zh-TW" altLang="en-US" sz="2400" b="0" dirty="0"/>
        </a:p>
      </dgm:t>
    </dgm:pt>
    <dgm:pt modelId="{F6C7FE5F-D681-4973-8962-C420A34E65DF}" type="parTrans" cxnId="{562C1198-AEBC-4636-8961-CC7CFB6170A3}">
      <dgm:prSet/>
      <dgm:spPr/>
      <dgm:t>
        <a:bodyPr/>
        <a:lstStyle/>
        <a:p>
          <a:endParaRPr lang="zh-TW" altLang="en-US"/>
        </a:p>
      </dgm:t>
    </dgm:pt>
    <dgm:pt modelId="{F454DCCA-9BDA-487F-B357-F409D5200045}" type="sibTrans" cxnId="{562C1198-AEBC-4636-8961-CC7CFB6170A3}">
      <dgm:prSet/>
      <dgm:spPr/>
      <dgm:t>
        <a:bodyPr/>
        <a:lstStyle/>
        <a:p>
          <a:endParaRPr lang="zh-TW" altLang="en-US"/>
        </a:p>
      </dgm:t>
    </dgm:pt>
    <dgm:pt modelId="{CA971D95-2203-47D7-A7BB-DD0905CE3646}">
      <dgm:prSet phldrT="[文字]" custT="1"/>
      <dgm:spPr/>
      <dgm:t>
        <a:bodyPr/>
        <a:lstStyle/>
        <a:p>
          <a:pPr algn="ctr"/>
          <a:r>
            <a:rPr lang="zh-TW" sz="2400" b="0" dirty="0" smtClean="0"/>
            <a:t>積德修行</a:t>
          </a:r>
          <a:endParaRPr lang="zh-TW" altLang="en-US" sz="2400" b="0" dirty="0"/>
        </a:p>
      </dgm:t>
    </dgm:pt>
    <dgm:pt modelId="{BF6E0781-212B-469F-8E0A-94F52BD83D2F}" type="parTrans" cxnId="{A5717990-B6D6-4A20-878F-3CBF43AFF352}">
      <dgm:prSet/>
      <dgm:spPr/>
      <dgm:t>
        <a:bodyPr/>
        <a:lstStyle/>
        <a:p>
          <a:endParaRPr lang="zh-TW" altLang="en-US"/>
        </a:p>
      </dgm:t>
    </dgm:pt>
    <dgm:pt modelId="{EE72D552-D4DF-49B9-AC70-D6FA7E6AD76A}" type="sibTrans" cxnId="{A5717990-B6D6-4A20-878F-3CBF43AFF352}">
      <dgm:prSet/>
      <dgm:spPr/>
      <dgm:t>
        <a:bodyPr/>
        <a:lstStyle/>
        <a:p>
          <a:endParaRPr lang="zh-TW" altLang="en-US"/>
        </a:p>
      </dgm:t>
    </dgm:pt>
    <dgm:pt modelId="{268C7CA3-DE33-4F6A-968E-1F32643C5206}">
      <dgm:prSet phldrT="[文字]"/>
      <dgm:spPr/>
      <dgm:t>
        <a:bodyPr/>
        <a:lstStyle/>
        <a:p>
          <a:r>
            <a:rPr lang="zh-TW" altLang="en-US" b="1" dirty="0" smtClean="0"/>
            <a:t>性命之學</a:t>
          </a:r>
          <a:endParaRPr lang="zh-TW" altLang="en-US" b="1" dirty="0"/>
        </a:p>
      </dgm:t>
    </dgm:pt>
    <dgm:pt modelId="{03611D32-966E-4E6F-A812-7D509D14DABC}" type="parTrans" cxnId="{88F1179F-C524-459F-A303-80684C481B98}">
      <dgm:prSet/>
      <dgm:spPr/>
      <dgm:t>
        <a:bodyPr/>
        <a:lstStyle/>
        <a:p>
          <a:endParaRPr lang="zh-TW" altLang="en-US"/>
        </a:p>
      </dgm:t>
    </dgm:pt>
    <dgm:pt modelId="{2F6D6D88-6082-408E-9FE1-2E0AB47FFBDF}" type="sibTrans" cxnId="{88F1179F-C524-459F-A303-80684C481B98}">
      <dgm:prSet/>
      <dgm:spPr/>
      <dgm:t>
        <a:bodyPr/>
        <a:lstStyle/>
        <a:p>
          <a:endParaRPr lang="zh-TW" altLang="en-US"/>
        </a:p>
      </dgm:t>
    </dgm:pt>
    <dgm:pt modelId="{184552A3-C33F-4342-BCFA-5E00619FC836}">
      <dgm:prSet phldrT="[文字]" custT="1"/>
      <dgm:spPr/>
      <dgm:t>
        <a:bodyPr/>
        <a:lstStyle/>
        <a:p>
          <a:pPr algn="ctr"/>
          <a:r>
            <a:rPr lang="zh-TW" sz="2400" b="0" dirty="0" smtClean="0"/>
            <a:t>煉己築基</a:t>
          </a:r>
          <a:endParaRPr lang="zh-TW" altLang="en-US" sz="2400" b="0" dirty="0" smtClean="0"/>
        </a:p>
      </dgm:t>
    </dgm:pt>
    <dgm:pt modelId="{35A56F65-F1BD-42FD-938B-788A18895873}" type="parTrans" cxnId="{D1ABD2E6-CCD4-4B59-A01C-3609A3F016C2}">
      <dgm:prSet/>
      <dgm:spPr/>
      <dgm:t>
        <a:bodyPr/>
        <a:lstStyle/>
        <a:p>
          <a:endParaRPr lang="zh-TW" altLang="en-US"/>
        </a:p>
      </dgm:t>
    </dgm:pt>
    <dgm:pt modelId="{84AE9F85-798F-47BD-9F32-6D018B79EABC}" type="sibTrans" cxnId="{D1ABD2E6-CCD4-4B59-A01C-3609A3F016C2}">
      <dgm:prSet/>
      <dgm:spPr/>
      <dgm:t>
        <a:bodyPr/>
        <a:lstStyle/>
        <a:p>
          <a:endParaRPr lang="zh-TW" altLang="en-US"/>
        </a:p>
      </dgm:t>
    </dgm:pt>
    <dgm:pt modelId="{3F22E5AB-7BBB-49CA-93D3-4FBE504B1A57}">
      <dgm:prSet phldrT="[文字]" custT="1"/>
      <dgm:spPr/>
      <dgm:t>
        <a:bodyPr/>
        <a:lstStyle/>
        <a:p>
          <a:pPr algn="ctr"/>
          <a:r>
            <a:rPr lang="zh-TW" altLang="en-US" sz="2400" b="0" dirty="0" smtClean="0"/>
            <a:t>和合陰陽</a:t>
          </a:r>
        </a:p>
      </dgm:t>
    </dgm:pt>
    <dgm:pt modelId="{E3EA0DF5-4198-44E3-92FD-B3670B996357}" type="parTrans" cxnId="{1EE970B3-FDE8-46CB-AEFE-DA8CF8985195}">
      <dgm:prSet/>
      <dgm:spPr/>
      <dgm:t>
        <a:bodyPr/>
        <a:lstStyle/>
        <a:p>
          <a:endParaRPr lang="zh-TW" altLang="en-US"/>
        </a:p>
      </dgm:t>
    </dgm:pt>
    <dgm:pt modelId="{121CCA27-A540-44A8-A17C-E24CEE196ECD}" type="sibTrans" cxnId="{1EE970B3-FDE8-46CB-AEFE-DA8CF8985195}">
      <dgm:prSet/>
      <dgm:spPr/>
      <dgm:t>
        <a:bodyPr/>
        <a:lstStyle/>
        <a:p>
          <a:endParaRPr lang="zh-TW" altLang="en-US"/>
        </a:p>
      </dgm:t>
    </dgm:pt>
    <dgm:pt modelId="{350CB895-244F-4793-8DD1-DA2639B26433}">
      <dgm:prSet phldrT="[文字]"/>
      <dgm:spPr/>
      <dgm:t>
        <a:bodyPr/>
        <a:lstStyle/>
        <a:p>
          <a:r>
            <a:rPr lang="zh-TW" altLang="en-US" b="1" dirty="0" smtClean="0"/>
            <a:t>無為之道</a:t>
          </a:r>
          <a:endParaRPr lang="zh-TW" altLang="en-US" b="1" dirty="0"/>
        </a:p>
      </dgm:t>
    </dgm:pt>
    <dgm:pt modelId="{075F1344-E075-4297-A534-11F4FEEEA195}" type="parTrans" cxnId="{D8BAACD1-9565-4077-85EF-DAC967164BF5}">
      <dgm:prSet/>
      <dgm:spPr/>
      <dgm:t>
        <a:bodyPr/>
        <a:lstStyle/>
        <a:p>
          <a:endParaRPr lang="zh-TW" altLang="en-US"/>
        </a:p>
      </dgm:t>
    </dgm:pt>
    <dgm:pt modelId="{7384F718-EDBE-478C-A724-F9CC5F959828}" type="sibTrans" cxnId="{D8BAACD1-9565-4077-85EF-DAC967164BF5}">
      <dgm:prSet/>
      <dgm:spPr/>
      <dgm:t>
        <a:bodyPr/>
        <a:lstStyle/>
        <a:p>
          <a:endParaRPr lang="zh-TW" altLang="en-US"/>
        </a:p>
      </dgm:t>
    </dgm:pt>
    <dgm:pt modelId="{DEFE3524-4033-4168-A568-601272A608E5}">
      <dgm:prSet phldrT="[文字]" custT="1"/>
      <dgm:spPr/>
      <dgm:t>
        <a:bodyPr/>
        <a:lstStyle/>
        <a:p>
          <a:pPr algn="ctr"/>
          <a:r>
            <a:rPr lang="zh-TW" altLang="en-US" sz="2400" b="0" dirty="0" smtClean="0"/>
            <a:t>外藥了命</a:t>
          </a:r>
        </a:p>
      </dgm:t>
    </dgm:pt>
    <dgm:pt modelId="{F7127F92-0F0D-4CF9-8D85-15456B4E517C}" type="parTrans" cxnId="{4C3D543D-1126-4E04-B312-3FBED4CA66E4}">
      <dgm:prSet/>
      <dgm:spPr/>
      <dgm:t>
        <a:bodyPr/>
        <a:lstStyle/>
        <a:p>
          <a:endParaRPr lang="zh-TW" altLang="en-US"/>
        </a:p>
      </dgm:t>
    </dgm:pt>
    <dgm:pt modelId="{C484A08E-69A2-4C64-844A-A2F158B38C5D}" type="sibTrans" cxnId="{4C3D543D-1126-4E04-B312-3FBED4CA66E4}">
      <dgm:prSet/>
      <dgm:spPr/>
      <dgm:t>
        <a:bodyPr/>
        <a:lstStyle/>
        <a:p>
          <a:endParaRPr lang="zh-TW" altLang="en-US"/>
        </a:p>
      </dgm:t>
    </dgm:pt>
    <dgm:pt modelId="{E8365A4B-6365-4590-AEC9-FEC551C91911}">
      <dgm:prSet phldrT="[文字]" custT="1"/>
      <dgm:spPr/>
      <dgm:t>
        <a:bodyPr/>
        <a:lstStyle/>
        <a:p>
          <a:pPr algn="ctr"/>
          <a:r>
            <a:rPr lang="zh-TW" altLang="en-US" sz="2400" b="0" dirty="0" smtClean="0"/>
            <a:t>內藥了性</a:t>
          </a:r>
        </a:p>
      </dgm:t>
    </dgm:pt>
    <dgm:pt modelId="{A745A548-95CD-4817-8939-9B55FB38CD6F}" type="parTrans" cxnId="{866A1214-78FD-458F-8DDE-A7F68B5E049C}">
      <dgm:prSet/>
      <dgm:spPr/>
      <dgm:t>
        <a:bodyPr/>
        <a:lstStyle/>
        <a:p>
          <a:endParaRPr lang="zh-TW" altLang="en-US"/>
        </a:p>
      </dgm:t>
    </dgm:pt>
    <dgm:pt modelId="{5381C9C6-C5F3-46BD-B6D8-0185709A82C8}" type="sibTrans" cxnId="{866A1214-78FD-458F-8DDE-A7F68B5E049C}">
      <dgm:prSet/>
      <dgm:spPr/>
      <dgm:t>
        <a:bodyPr/>
        <a:lstStyle/>
        <a:p>
          <a:endParaRPr lang="zh-TW" altLang="en-US"/>
        </a:p>
      </dgm:t>
    </dgm:pt>
    <dgm:pt modelId="{D3192EF2-6DFE-4D01-9473-47A1C5443D54}">
      <dgm:prSet phldrT="[文字]" custT="1"/>
      <dgm:spPr/>
      <dgm:t>
        <a:bodyPr/>
        <a:lstStyle/>
        <a:p>
          <a:pPr algn="ctr"/>
          <a:r>
            <a:rPr lang="zh-TW" sz="2400" b="0" dirty="0" smtClean="0"/>
            <a:t>盡心窮理</a:t>
          </a:r>
          <a:endParaRPr lang="zh-TW" altLang="en-US" sz="2400" b="0" dirty="0"/>
        </a:p>
      </dgm:t>
    </dgm:pt>
    <dgm:pt modelId="{01262164-04F8-41A3-96EA-D5697A0ACE19}" type="parTrans" cxnId="{13F2FA76-C579-45DB-BC3D-864D1E4C7BFE}">
      <dgm:prSet/>
      <dgm:spPr/>
      <dgm:t>
        <a:bodyPr/>
        <a:lstStyle/>
        <a:p>
          <a:endParaRPr lang="zh-TW" altLang="en-US"/>
        </a:p>
      </dgm:t>
    </dgm:pt>
    <dgm:pt modelId="{AD5D5C64-A99E-430C-80D3-2C2292B58941}" type="sibTrans" cxnId="{13F2FA76-C579-45DB-BC3D-864D1E4C7BFE}">
      <dgm:prSet/>
      <dgm:spPr/>
      <dgm:t>
        <a:bodyPr/>
        <a:lstStyle/>
        <a:p>
          <a:endParaRPr lang="zh-TW" altLang="en-US"/>
        </a:p>
      </dgm:t>
    </dgm:pt>
    <dgm:pt modelId="{52EA0046-959E-48E1-97AF-0D6B4F037FC0}">
      <dgm:prSet phldrT="[文字]" custT="1"/>
      <dgm:spPr/>
      <dgm:t>
        <a:bodyPr/>
        <a:lstStyle/>
        <a:p>
          <a:pPr algn="ctr"/>
          <a:r>
            <a:rPr lang="zh-TW" sz="2400" b="0" dirty="0" smtClean="0"/>
            <a:t>訪求真師</a:t>
          </a:r>
          <a:endParaRPr lang="zh-TW" altLang="en-US" sz="2400" b="0" dirty="0"/>
        </a:p>
      </dgm:t>
    </dgm:pt>
    <dgm:pt modelId="{00C81BEA-1478-4007-B3BE-2EB5038D52FC}" type="parTrans" cxnId="{9824314A-3B7E-4623-98E6-F68D9BABF19C}">
      <dgm:prSet/>
      <dgm:spPr/>
      <dgm:t>
        <a:bodyPr/>
        <a:lstStyle/>
        <a:p>
          <a:endParaRPr lang="zh-TW" altLang="en-US"/>
        </a:p>
      </dgm:t>
    </dgm:pt>
    <dgm:pt modelId="{1C2345E8-0888-4F5C-89DB-5E3ACC9B22FE}" type="sibTrans" cxnId="{9824314A-3B7E-4623-98E6-F68D9BABF19C}">
      <dgm:prSet/>
      <dgm:spPr/>
      <dgm:t>
        <a:bodyPr/>
        <a:lstStyle/>
        <a:p>
          <a:endParaRPr lang="zh-TW" altLang="en-US"/>
        </a:p>
      </dgm:t>
    </dgm:pt>
    <dgm:pt modelId="{58909838-AD67-47C2-B44D-71C6F5936916}">
      <dgm:prSet phldrT="[文字]" custT="1"/>
      <dgm:spPr/>
      <dgm:t>
        <a:bodyPr/>
        <a:lstStyle/>
        <a:p>
          <a:pPr algn="ctr"/>
          <a:r>
            <a:rPr lang="zh-TW" sz="2400" b="0" dirty="0" smtClean="0"/>
            <a:t>審明火候</a:t>
          </a:r>
          <a:endParaRPr lang="zh-TW" altLang="en-US" sz="2400" b="0" dirty="0" smtClean="0"/>
        </a:p>
      </dgm:t>
    </dgm:pt>
    <dgm:pt modelId="{EB1F1AE9-4A80-4FBA-AB49-788323822E29}" type="parTrans" cxnId="{A41825FB-8A30-424C-907E-79E3B944F7ED}">
      <dgm:prSet/>
      <dgm:spPr/>
      <dgm:t>
        <a:bodyPr/>
        <a:lstStyle/>
        <a:p>
          <a:endParaRPr lang="zh-TW" altLang="en-US"/>
        </a:p>
      </dgm:t>
    </dgm:pt>
    <dgm:pt modelId="{615B7872-58E4-4ADB-97AD-CA1027D2496D}" type="sibTrans" cxnId="{A41825FB-8A30-424C-907E-79E3B944F7ED}">
      <dgm:prSet/>
      <dgm:spPr/>
      <dgm:t>
        <a:bodyPr/>
        <a:lstStyle/>
        <a:p>
          <a:endParaRPr lang="zh-TW" altLang="en-US"/>
        </a:p>
      </dgm:t>
    </dgm:pt>
    <dgm:pt modelId="{76036F2F-6AF9-4145-B129-F61C76DBF69F}" type="pres">
      <dgm:prSet presAssocID="{06A31588-28DA-48B0-837A-25C75FE25B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3D84159-C936-41CC-8737-C7F8383E6A2A}" type="pres">
      <dgm:prSet presAssocID="{9B5578E6-4741-478F-94B7-7BA63F980985}" presName="composite" presStyleCnt="0"/>
      <dgm:spPr/>
    </dgm:pt>
    <dgm:pt modelId="{042CBC0F-15E7-492C-86F6-BD148BE99139}" type="pres">
      <dgm:prSet presAssocID="{9B5578E6-4741-478F-94B7-7BA63F98098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A6A34A-F500-4EB9-984D-C47090FC1F43}" type="pres">
      <dgm:prSet presAssocID="{9B5578E6-4741-478F-94B7-7BA63F98098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04D237-8EAD-4E19-B687-618638E2D887}" type="pres">
      <dgm:prSet presAssocID="{30380308-3AD0-43C5-8534-62175E321FA1}" presName="space" presStyleCnt="0"/>
      <dgm:spPr/>
    </dgm:pt>
    <dgm:pt modelId="{26E35825-5D04-4A4D-BDAA-B8BD5055036B}" type="pres">
      <dgm:prSet presAssocID="{268C7CA3-DE33-4F6A-968E-1F32643C5206}" presName="composite" presStyleCnt="0"/>
      <dgm:spPr/>
    </dgm:pt>
    <dgm:pt modelId="{ACB6FBDA-53C5-4CDF-A0DB-E4A5E3D0AE4D}" type="pres">
      <dgm:prSet presAssocID="{268C7CA3-DE33-4F6A-968E-1F32643C520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147B81-27E2-42DC-BE89-E76A6F71DC31}" type="pres">
      <dgm:prSet presAssocID="{268C7CA3-DE33-4F6A-968E-1F32643C520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FAFBF9-4C7D-418A-A26B-471ACCEC59B8}" type="pres">
      <dgm:prSet presAssocID="{2F6D6D88-6082-408E-9FE1-2E0AB47FFBDF}" presName="space" presStyleCnt="0"/>
      <dgm:spPr/>
    </dgm:pt>
    <dgm:pt modelId="{62E5E222-5DC1-4D89-86AC-D63F68544514}" type="pres">
      <dgm:prSet presAssocID="{350CB895-244F-4793-8DD1-DA2639B26433}" presName="composite" presStyleCnt="0"/>
      <dgm:spPr/>
    </dgm:pt>
    <dgm:pt modelId="{2E4E9B88-5176-46A3-98A0-5EE8FCD3C864}" type="pres">
      <dgm:prSet presAssocID="{350CB895-244F-4793-8DD1-DA2639B2643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F2A763-CCF4-4BD1-8BE5-087A13AC196E}" type="pres">
      <dgm:prSet presAssocID="{350CB895-244F-4793-8DD1-DA2639B26433}" presName="desTx" presStyleLbl="alignAccFollowNode1" presStyleIdx="2" presStyleCnt="3" custScaleX="98693" custLinFactNeighborX="-229" custLinFactNeighborY="4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8BAACD1-9565-4077-85EF-DAC967164BF5}" srcId="{06A31588-28DA-48B0-837A-25C75FE25BFD}" destId="{350CB895-244F-4793-8DD1-DA2639B26433}" srcOrd="2" destOrd="0" parTransId="{075F1344-E075-4297-A534-11F4FEEEA195}" sibTransId="{7384F718-EDBE-478C-A724-F9CC5F959828}"/>
    <dgm:cxn modelId="{1DA75E8E-3703-4162-8F02-BFDDE2088F13}" type="presOf" srcId="{DEFE3524-4033-4168-A568-601272A608E5}" destId="{45F2A763-CCF4-4BD1-8BE5-087A13AC196E}" srcOrd="0" destOrd="0" presId="urn:microsoft.com/office/officeart/2005/8/layout/hList1"/>
    <dgm:cxn modelId="{A5717990-B6D6-4A20-878F-3CBF43AFF352}" srcId="{9B5578E6-4741-478F-94B7-7BA63F980985}" destId="{CA971D95-2203-47D7-A7BB-DD0905CE3646}" srcOrd="1" destOrd="0" parTransId="{BF6E0781-212B-469F-8E0A-94F52BD83D2F}" sibTransId="{EE72D552-D4DF-49B9-AC70-D6FA7E6AD76A}"/>
    <dgm:cxn modelId="{19AB85EC-58D8-4684-B836-9534E8BAF082}" type="presOf" srcId="{268C7CA3-DE33-4F6A-968E-1F32643C5206}" destId="{ACB6FBDA-53C5-4CDF-A0DB-E4A5E3D0AE4D}" srcOrd="0" destOrd="0" presId="urn:microsoft.com/office/officeart/2005/8/layout/hList1"/>
    <dgm:cxn modelId="{05F914CE-88DB-4FDA-87D8-15FD13E6FD50}" type="presOf" srcId="{9B5578E6-4741-478F-94B7-7BA63F980985}" destId="{042CBC0F-15E7-492C-86F6-BD148BE99139}" srcOrd="0" destOrd="0" presId="urn:microsoft.com/office/officeart/2005/8/layout/hList1"/>
    <dgm:cxn modelId="{043BA990-FE25-4C42-9CDB-DE9F3F13B7F9}" type="presOf" srcId="{184552A3-C33F-4342-BCFA-5E00619FC836}" destId="{4A147B81-27E2-42DC-BE89-E76A6F71DC31}" srcOrd="0" destOrd="0" presId="urn:microsoft.com/office/officeart/2005/8/layout/hList1"/>
    <dgm:cxn modelId="{88F1179F-C524-459F-A303-80684C481B98}" srcId="{06A31588-28DA-48B0-837A-25C75FE25BFD}" destId="{268C7CA3-DE33-4F6A-968E-1F32643C5206}" srcOrd="1" destOrd="0" parTransId="{03611D32-966E-4E6F-A812-7D509D14DABC}" sibTransId="{2F6D6D88-6082-408E-9FE1-2E0AB47FFBDF}"/>
    <dgm:cxn modelId="{D0F75A9C-11EA-4156-A750-18C34E4AB56A}" type="presOf" srcId="{50629717-1F6D-4F4F-BAA4-5091B977B51F}" destId="{74A6A34A-F500-4EB9-984D-C47090FC1F43}" srcOrd="0" destOrd="0" presId="urn:microsoft.com/office/officeart/2005/8/layout/hList1"/>
    <dgm:cxn modelId="{75ABB5B9-EEFB-4988-A196-E7DE09DA1040}" type="presOf" srcId="{E8365A4B-6365-4590-AEC9-FEC551C91911}" destId="{45F2A763-CCF4-4BD1-8BE5-087A13AC196E}" srcOrd="0" destOrd="1" presId="urn:microsoft.com/office/officeart/2005/8/layout/hList1"/>
    <dgm:cxn modelId="{A55ECB33-5C83-408D-93BD-786F1A572168}" type="presOf" srcId="{D3192EF2-6DFE-4D01-9473-47A1C5443D54}" destId="{74A6A34A-F500-4EB9-984D-C47090FC1F43}" srcOrd="0" destOrd="2" presId="urn:microsoft.com/office/officeart/2005/8/layout/hList1"/>
    <dgm:cxn modelId="{4C3D543D-1126-4E04-B312-3FBED4CA66E4}" srcId="{350CB895-244F-4793-8DD1-DA2639B26433}" destId="{DEFE3524-4033-4168-A568-601272A608E5}" srcOrd="0" destOrd="0" parTransId="{F7127F92-0F0D-4CF9-8D85-15456B4E517C}" sibTransId="{C484A08E-69A2-4C64-844A-A2F158B38C5D}"/>
    <dgm:cxn modelId="{B957FF9F-ACFF-43CE-BD75-A17FC06DBE3E}" type="presOf" srcId="{52EA0046-959E-48E1-97AF-0D6B4F037FC0}" destId="{74A6A34A-F500-4EB9-984D-C47090FC1F43}" srcOrd="0" destOrd="3" presId="urn:microsoft.com/office/officeart/2005/8/layout/hList1"/>
    <dgm:cxn modelId="{D1ABD2E6-CCD4-4B59-A01C-3609A3F016C2}" srcId="{268C7CA3-DE33-4F6A-968E-1F32643C5206}" destId="{184552A3-C33F-4342-BCFA-5E00619FC836}" srcOrd="0" destOrd="0" parTransId="{35A56F65-F1BD-42FD-938B-788A18895873}" sibTransId="{84AE9F85-798F-47BD-9F32-6D018B79EABC}"/>
    <dgm:cxn modelId="{752915C0-9FEB-40C3-8026-F786EC7BF804}" type="presOf" srcId="{350CB895-244F-4793-8DD1-DA2639B26433}" destId="{2E4E9B88-5176-46A3-98A0-5EE8FCD3C864}" srcOrd="0" destOrd="0" presId="urn:microsoft.com/office/officeart/2005/8/layout/hList1"/>
    <dgm:cxn modelId="{E6693BD7-8816-4CC1-9CFE-9140CA05FB8B}" type="presOf" srcId="{06A31588-28DA-48B0-837A-25C75FE25BFD}" destId="{76036F2F-6AF9-4145-B129-F61C76DBF69F}" srcOrd="0" destOrd="0" presId="urn:microsoft.com/office/officeart/2005/8/layout/hList1"/>
    <dgm:cxn modelId="{13F2FA76-C579-45DB-BC3D-864D1E4C7BFE}" srcId="{9B5578E6-4741-478F-94B7-7BA63F980985}" destId="{D3192EF2-6DFE-4D01-9473-47A1C5443D54}" srcOrd="2" destOrd="0" parTransId="{01262164-04F8-41A3-96EA-D5697A0ACE19}" sibTransId="{AD5D5C64-A99E-430C-80D3-2C2292B58941}"/>
    <dgm:cxn modelId="{1B354764-5EE6-4470-A7DA-0F34F12461D9}" srcId="{06A31588-28DA-48B0-837A-25C75FE25BFD}" destId="{9B5578E6-4741-478F-94B7-7BA63F980985}" srcOrd="0" destOrd="0" parTransId="{841B8241-D3E3-4E95-A888-167ACF2811AC}" sibTransId="{30380308-3AD0-43C5-8534-62175E321FA1}"/>
    <dgm:cxn modelId="{A41825FB-8A30-424C-907E-79E3B944F7ED}" srcId="{268C7CA3-DE33-4F6A-968E-1F32643C5206}" destId="{58909838-AD67-47C2-B44D-71C6F5936916}" srcOrd="2" destOrd="0" parTransId="{EB1F1AE9-4A80-4FBA-AB49-788323822E29}" sibTransId="{615B7872-58E4-4ADB-97AD-CA1027D2496D}"/>
    <dgm:cxn modelId="{1EE970B3-FDE8-46CB-AEFE-DA8CF8985195}" srcId="{268C7CA3-DE33-4F6A-968E-1F32643C5206}" destId="{3F22E5AB-7BBB-49CA-93D3-4FBE504B1A57}" srcOrd="1" destOrd="0" parTransId="{E3EA0DF5-4198-44E3-92FD-B3670B996357}" sibTransId="{121CCA27-A540-44A8-A17C-E24CEE196ECD}"/>
    <dgm:cxn modelId="{866A1214-78FD-458F-8DDE-A7F68B5E049C}" srcId="{350CB895-244F-4793-8DD1-DA2639B26433}" destId="{E8365A4B-6365-4590-AEC9-FEC551C91911}" srcOrd="1" destOrd="0" parTransId="{A745A548-95CD-4817-8939-9B55FB38CD6F}" sibTransId="{5381C9C6-C5F3-46BD-B6D8-0185709A82C8}"/>
    <dgm:cxn modelId="{562C1198-AEBC-4636-8961-CC7CFB6170A3}" srcId="{9B5578E6-4741-478F-94B7-7BA63F980985}" destId="{50629717-1F6D-4F4F-BAA4-5091B977B51F}" srcOrd="0" destOrd="0" parTransId="{F6C7FE5F-D681-4973-8962-C420A34E65DF}" sibTransId="{F454DCCA-9BDA-487F-B357-F409D5200045}"/>
    <dgm:cxn modelId="{9824314A-3B7E-4623-98E6-F68D9BABF19C}" srcId="{9B5578E6-4741-478F-94B7-7BA63F980985}" destId="{52EA0046-959E-48E1-97AF-0D6B4F037FC0}" srcOrd="3" destOrd="0" parTransId="{00C81BEA-1478-4007-B3BE-2EB5038D52FC}" sibTransId="{1C2345E8-0888-4F5C-89DB-5E3ACC9B22FE}"/>
    <dgm:cxn modelId="{81D3E392-F8D7-4946-98D1-2A4FEF1FE7DD}" type="presOf" srcId="{3F22E5AB-7BBB-49CA-93D3-4FBE504B1A57}" destId="{4A147B81-27E2-42DC-BE89-E76A6F71DC31}" srcOrd="0" destOrd="1" presId="urn:microsoft.com/office/officeart/2005/8/layout/hList1"/>
    <dgm:cxn modelId="{A7729896-971B-4814-B854-5DCB4735BBB1}" type="presOf" srcId="{CA971D95-2203-47D7-A7BB-DD0905CE3646}" destId="{74A6A34A-F500-4EB9-984D-C47090FC1F43}" srcOrd="0" destOrd="1" presId="urn:microsoft.com/office/officeart/2005/8/layout/hList1"/>
    <dgm:cxn modelId="{376815C1-2B01-487A-8CD7-FBE923492314}" type="presOf" srcId="{58909838-AD67-47C2-B44D-71C6F5936916}" destId="{4A147B81-27E2-42DC-BE89-E76A6F71DC31}" srcOrd="0" destOrd="2" presId="urn:microsoft.com/office/officeart/2005/8/layout/hList1"/>
    <dgm:cxn modelId="{01D8C861-F5B4-4AE5-A0B1-90D973658EDB}" type="presParOf" srcId="{76036F2F-6AF9-4145-B129-F61C76DBF69F}" destId="{93D84159-C936-41CC-8737-C7F8383E6A2A}" srcOrd="0" destOrd="0" presId="urn:microsoft.com/office/officeart/2005/8/layout/hList1"/>
    <dgm:cxn modelId="{86EBBEE5-E335-4102-87C5-451F5E702DB1}" type="presParOf" srcId="{93D84159-C936-41CC-8737-C7F8383E6A2A}" destId="{042CBC0F-15E7-492C-86F6-BD148BE99139}" srcOrd="0" destOrd="0" presId="urn:microsoft.com/office/officeart/2005/8/layout/hList1"/>
    <dgm:cxn modelId="{8A064EE5-A2C1-4C25-A01A-FA36EE16FBA9}" type="presParOf" srcId="{93D84159-C936-41CC-8737-C7F8383E6A2A}" destId="{74A6A34A-F500-4EB9-984D-C47090FC1F43}" srcOrd="1" destOrd="0" presId="urn:microsoft.com/office/officeart/2005/8/layout/hList1"/>
    <dgm:cxn modelId="{2EFF0733-017E-47AF-903C-77453BCCD961}" type="presParOf" srcId="{76036F2F-6AF9-4145-B129-F61C76DBF69F}" destId="{7A04D237-8EAD-4E19-B687-618638E2D887}" srcOrd="1" destOrd="0" presId="urn:microsoft.com/office/officeart/2005/8/layout/hList1"/>
    <dgm:cxn modelId="{3D5DEE56-2EBF-4561-8C38-9DC2FD5A6AE5}" type="presParOf" srcId="{76036F2F-6AF9-4145-B129-F61C76DBF69F}" destId="{26E35825-5D04-4A4D-BDAA-B8BD5055036B}" srcOrd="2" destOrd="0" presId="urn:microsoft.com/office/officeart/2005/8/layout/hList1"/>
    <dgm:cxn modelId="{B35BD9EF-A90C-4D66-86A8-6E7675091FBB}" type="presParOf" srcId="{26E35825-5D04-4A4D-BDAA-B8BD5055036B}" destId="{ACB6FBDA-53C5-4CDF-A0DB-E4A5E3D0AE4D}" srcOrd="0" destOrd="0" presId="urn:microsoft.com/office/officeart/2005/8/layout/hList1"/>
    <dgm:cxn modelId="{6A58E21E-632E-4F4A-B92D-F1BEE9ECB1C9}" type="presParOf" srcId="{26E35825-5D04-4A4D-BDAA-B8BD5055036B}" destId="{4A147B81-27E2-42DC-BE89-E76A6F71DC31}" srcOrd="1" destOrd="0" presId="urn:microsoft.com/office/officeart/2005/8/layout/hList1"/>
    <dgm:cxn modelId="{CB379573-4559-412E-8C82-2922F492AAC4}" type="presParOf" srcId="{76036F2F-6AF9-4145-B129-F61C76DBF69F}" destId="{B8FAFBF9-4C7D-418A-A26B-471ACCEC59B8}" srcOrd="3" destOrd="0" presId="urn:microsoft.com/office/officeart/2005/8/layout/hList1"/>
    <dgm:cxn modelId="{92CE65A8-F006-4D39-9232-A723FA9496F4}" type="presParOf" srcId="{76036F2F-6AF9-4145-B129-F61C76DBF69F}" destId="{62E5E222-5DC1-4D89-86AC-D63F68544514}" srcOrd="4" destOrd="0" presId="urn:microsoft.com/office/officeart/2005/8/layout/hList1"/>
    <dgm:cxn modelId="{CAE3FB4B-22F2-4856-9631-BA1E681211DA}" type="presParOf" srcId="{62E5E222-5DC1-4D89-86AC-D63F68544514}" destId="{2E4E9B88-5176-46A3-98A0-5EE8FCD3C864}" srcOrd="0" destOrd="0" presId="urn:microsoft.com/office/officeart/2005/8/layout/hList1"/>
    <dgm:cxn modelId="{E4405E49-EC82-4E88-8A00-446A154A8A40}" type="presParOf" srcId="{62E5E222-5DC1-4D89-86AC-D63F68544514}" destId="{45F2A763-CCF4-4BD1-8BE5-087A13AC196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F86901-0030-4073-8248-E64A8045004C}">
      <dsp:nvSpPr>
        <dsp:cNvPr id="0" name=""/>
        <dsp:cNvSpPr/>
      </dsp:nvSpPr>
      <dsp:spPr>
        <a:xfrm>
          <a:off x="1419" y="1578480"/>
          <a:ext cx="3996738" cy="164363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u="sng" kern="1200" dirty="0" smtClean="0"/>
            <a:t>從一個故事說起</a:t>
          </a:r>
          <a:r>
            <a:rPr lang="en-US" altLang="zh-TW" sz="2400" b="1" u="sng" kern="1200" dirty="0" smtClean="0"/>
            <a:t>..</a:t>
          </a:r>
          <a:endParaRPr lang="zh-TW" altLang="en-US" sz="2400" b="1" u="sng" kern="1200" dirty="0"/>
        </a:p>
      </dsp:txBody>
      <dsp:txXfrm>
        <a:off x="1419" y="1578480"/>
        <a:ext cx="3996738" cy="1643638"/>
      </dsp:txXfrm>
    </dsp:sp>
    <dsp:sp modelId="{31E97B71-0F56-4E7C-9CC3-60ECA6237F9A}">
      <dsp:nvSpPr>
        <dsp:cNvPr id="0" name=""/>
        <dsp:cNvSpPr/>
      </dsp:nvSpPr>
      <dsp:spPr>
        <a:xfrm>
          <a:off x="3767917" y="1939819"/>
          <a:ext cx="2302401" cy="920960"/>
        </a:xfrm>
        <a:prstGeom prst="chevron">
          <a:avLst/>
        </a:prstGeom>
        <a:gradFill rotWithShape="0">
          <a:gsLst>
            <a:gs pos="0">
              <a:schemeClr val="accent3">
                <a:hueOff val="-8413219"/>
                <a:satOff val="-4326"/>
                <a:lumOff val="-1863"/>
                <a:alphaOff val="0"/>
                <a:tint val="92000"/>
                <a:satMod val="170000"/>
              </a:schemeClr>
            </a:gs>
            <a:gs pos="15000">
              <a:schemeClr val="accent3">
                <a:hueOff val="-8413219"/>
                <a:satOff val="-4326"/>
                <a:lumOff val="-1863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8413219"/>
                <a:satOff val="-4326"/>
                <a:lumOff val="-1863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8413219"/>
                <a:satOff val="-4326"/>
                <a:lumOff val="-186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8413219"/>
                <a:satOff val="-4326"/>
                <a:lumOff val="-186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-8413219"/>
              <a:satOff val="-4326"/>
              <a:lumOff val="-1863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不能說的秘密</a:t>
          </a:r>
          <a:r>
            <a:rPr lang="en-US" altLang="zh-TW" sz="1700" kern="1200" dirty="0" smtClean="0"/>
            <a:t>--</a:t>
          </a:r>
          <a:r>
            <a:rPr lang="zh-TW" altLang="en-US" sz="1700" kern="1200" dirty="0" smtClean="0"/>
            <a:t>符號轉譯</a:t>
          </a:r>
          <a:endParaRPr lang="zh-TW" altLang="en-US" sz="1700" kern="1200" dirty="0"/>
        </a:p>
      </dsp:txBody>
      <dsp:txXfrm>
        <a:off x="3767917" y="1939819"/>
        <a:ext cx="2302401" cy="920960"/>
      </dsp:txXfrm>
    </dsp:sp>
    <dsp:sp modelId="{96C2BAD7-68A8-4970-B903-994B5C18A537}">
      <dsp:nvSpPr>
        <dsp:cNvPr id="0" name=""/>
        <dsp:cNvSpPr/>
      </dsp:nvSpPr>
      <dsp:spPr>
        <a:xfrm>
          <a:off x="5840079" y="1939819"/>
          <a:ext cx="2302401" cy="920960"/>
        </a:xfrm>
        <a:prstGeom prst="chevron">
          <a:avLst/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-16826439"/>
              <a:satOff val="-8652"/>
              <a:lumOff val="-3725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道教的內丹世界</a:t>
          </a:r>
          <a:endParaRPr lang="zh-TW" altLang="en-US" sz="1700" kern="1200" dirty="0"/>
        </a:p>
      </dsp:txBody>
      <dsp:txXfrm>
        <a:off x="5840079" y="1939819"/>
        <a:ext cx="2302401" cy="92096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51DA5F-2DAC-4BD9-937F-D351650120B2}">
      <dsp:nvSpPr>
        <dsp:cNvPr id="0" name=""/>
        <dsp:cNvSpPr/>
      </dsp:nvSpPr>
      <dsp:spPr>
        <a:xfrm>
          <a:off x="989329" y="0"/>
          <a:ext cx="4800600" cy="4800600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1C0042-E62E-41F9-9D82-5F8D7C67E0A1}">
      <dsp:nvSpPr>
        <dsp:cNvPr id="0" name=""/>
        <dsp:cNvSpPr/>
      </dsp:nvSpPr>
      <dsp:spPr>
        <a:xfrm>
          <a:off x="3389629" y="482638"/>
          <a:ext cx="3120390" cy="11363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/>
            <a:t>煉神還虛</a:t>
          </a:r>
          <a:r>
            <a:rPr lang="en-US" altLang="zh-TW" sz="2600" b="1" kern="1200" dirty="0" smtClean="0"/>
            <a:t>-</a:t>
          </a:r>
          <a:r>
            <a:rPr lang="zh-TW" altLang="en-US" sz="2600" kern="1200" dirty="0" smtClean="0"/>
            <a:t>脫胎出神</a:t>
          </a:r>
          <a:endParaRPr lang="zh-TW" altLang="en-US" sz="2600" kern="1200" dirty="0"/>
        </a:p>
      </dsp:txBody>
      <dsp:txXfrm>
        <a:off x="3389629" y="482638"/>
        <a:ext cx="3120390" cy="1136392"/>
      </dsp:txXfrm>
    </dsp:sp>
    <dsp:sp modelId="{4D27D847-7A5D-433E-9111-B7D83A58B4E7}">
      <dsp:nvSpPr>
        <dsp:cNvPr id="0" name=""/>
        <dsp:cNvSpPr/>
      </dsp:nvSpPr>
      <dsp:spPr>
        <a:xfrm>
          <a:off x="3389629" y="1761079"/>
          <a:ext cx="3120390" cy="11363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/>
            <a:t>煉氣化神</a:t>
          </a:r>
          <a:r>
            <a:rPr lang="en-US" altLang="zh-TW" sz="2600" b="1" kern="1200" dirty="0" smtClean="0"/>
            <a:t>-</a:t>
          </a:r>
          <a:r>
            <a:rPr lang="zh-TW" altLang="en-US" sz="2600" kern="1200" dirty="0" smtClean="0"/>
            <a:t>乾坤交媾</a:t>
          </a:r>
          <a:endParaRPr lang="zh-TW" altLang="en-US" sz="2600" kern="1200" dirty="0"/>
        </a:p>
      </dsp:txBody>
      <dsp:txXfrm>
        <a:off x="3389629" y="1761079"/>
        <a:ext cx="3120390" cy="1136392"/>
      </dsp:txXfrm>
    </dsp:sp>
    <dsp:sp modelId="{777C22D1-0AF1-4023-8A95-279BF74277C1}">
      <dsp:nvSpPr>
        <dsp:cNvPr id="0" name=""/>
        <dsp:cNvSpPr/>
      </dsp:nvSpPr>
      <dsp:spPr>
        <a:xfrm>
          <a:off x="3389629" y="3039520"/>
          <a:ext cx="3120390" cy="11363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600" b="1" kern="1200" dirty="0" smtClean="0"/>
            <a:t>煉精化氣</a:t>
          </a:r>
          <a:r>
            <a:rPr lang="en-US" altLang="zh-TW" sz="2600" kern="1200" dirty="0" smtClean="0"/>
            <a:t>-</a:t>
          </a:r>
          <a:r>
            <a:rPr lang="zh-TW" altLang="en-US" sz="2600" kern="1200" dirty="0" smtClean="0"/>
            <a:t>取坎填離</a:t>
          </a:r>
        </a:p>
      </dsp:txBody>
      <dsp:txXfrm>
        <a:off x="3389629" y="3039520"/>
        <a:ext cx="3120390" cy="113639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C0B758-581D-4398-8F24-14E0EDB0FB94}">
      <dsp:nvSpPr>
        <dsp:cNvPr id="0" name=""/>
        <dsp:cNvSpPr/>
      </dsp:nvSpPr>
      <dsp:spPr>
        <a:xfrm>
          <a:off x="0" y="3613665"/>
          <a:ext cx="7499350" cy="11860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kern="1200" dirty="0" smtClean="0"/>
            <a:t>養生導引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 dirty="0"/>
        </a:p>
      </dsp:txBody>
      <dsp:txXfrm>
        <a:off x="0" y="3613665"/>
        <a:ext cx="7499350" cy="640486"/>
      </dsp:txXfrm>
    </dsp:sp>
    <dsp:sp modelId="{4BA39E54-4F8F-455F-803E-8905B2A83234}">
      <dsp:nvSpPr>
        <dsp:cNvPr id="0" name=""/>
        <dsp:cNvSpPr/>
      </dsp:nvSpPr>
      <dsp:spPr>
        <a:xfrm>
          <a:off x="0" y="4230430"/>
          <a:ext cx="7499350" cy="5455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講究人與自然的和諧，結合五行、臟象、經絡等觀點發展而成。</a:t>
          </a:r>
          <a:endParaRPr lang="zh-TW" altLang="en-US" sz="2100" kern="1200" dirty="0"/>
        </a:p>
      </dsp:txBody>
      <dsp:txXfrm>
        <a:off x="0" y="4230430"/>
        <a:ext cx="7499350" cy="545599"/>
      </dsp:txXfrm>
    </dsp:sp>
    <dsp:sp modelId="{62E686AE-F12C-4F60-8625-784D0F7ACC12}">
      <dsp:nvSpPr>
        <dsp:cNvPr id="0" name=""/>
        <dsp:cNvSpPr/>
      </dsp:nvSpPr>
      <dsp:spPr>
        <a:xfrm rot="10800000">
          <a:off x="0" y="1807257"/>
          <a:ext cx="7499350" cy="182419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kern="1200" dirty="0" smtClean="0"/>
            <a:t>內丹修煉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 dirty="0"/>
        </a:p>
      </dsp:txBody>
      <dsp:txXfrm>
        <a:off x="0" y="1807257"/>
        <a:ext cx="7499350" cy="640294"/>
      </dsp:txXfrm>
    </dsp:sp>
    <dsp:sp modelId="{5B90F2C0-A483-477D-A79A-0C368699B671}">
      <dsp:nvSpPr>
        <dsp:cNvPr id="0" name=""/>
        <dsp:cNvSpPr/>
      </dsp:nvSpPr>
      <dsp:spPr>
        <a:xfrm>
          <a:off x="0" y="2447551"/>
          <a:ext cx="7499350" cy="54543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求之於內，息慮絕欲，練精氣，勤吐納，專於內守。</a:t>
          </a:r>
          <a:endParaRPr lang="zh-TW" altLang="en-US" sz="2100" kern="1200" dirty="0"/>
        </a:p>
      </dsp:txBody>
      <dsp:txXfrm>
        <a:off x="0" y="2447551"/>
        <a:ext cx="7499350" cy="545435"/>
      </dsp:txXfrm>
    </dsp:sp>
    <dsp:sp modelId="{765B2DC6-31A2-442D-8AAC-A0AAC488A3C0}">
      <dsp:nvSpPr>
        <dsp:cNvPr id="0" name=""/>
        <dsp:cNvSpPr/>
      </dsp:nvSpPr>
      <dsp:spPr>
        <a:xfrm rot="10800000">
          <a:off x="0" y="848"/>
          <a:ext cx="7499350" cy="182419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kern="1200" dirty="0" smtClean="0"/>
            <a:t>金丹服食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 dirty="0"/>
        </a:p>
      </dsp:txBody>
      <dsp:txXfrm>
        <a:off x="0" y="848"/>
        <a:ext cx="7499350" cy="640294"/>
      </dsp:txXfrm>
    </dsp:sp>
    <dsp:sp modelId="{163D13BC-8DD3-42D9-92E2-73ECF3EDC6BC}">
      <dsp:nvSpPr>
        <dsp:cNvPr id="0" name=""/>
        <dsp:cNvSpPr/>
      </dsp:nvSpPr>
      <dsp:spPr>
        <a:xfrm>
          <a:off x="0" y="641142"/>
          <a:ext cx="7499350" cy="54543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東漢魏伯陽</a:t>
          </a:r>
          <a:r>
            <a:rPr lang="en-US" altLang="zh-TW" sz="2100" kern="1200" dirty="0" smtClean="0"/>
            <a:t>《</a:t>
          </a:r>
          <a:r>
            <a:rPr lang="zh-TW" altLang="en-US" sz="2100" kern="1200" dirty="0" smtClean="0"/>
            <a:t>周易參同契</a:t>
          </a:r>
          <a:r>
            <a:rPr lang="en-US" altLang="zh-TW" sz="2100" kern="1200" dirty="0" smtClean="0"/>
            <a:t>》</a:t>
          </a:r>
          <a:r>
            <a:rPr lang="zh-TW" altLang="en-US" sz="2100" kern="1200" dirty="0" smtClean="0"/>
            <a:t>、葛洪</a:t>
          </a:r>
          <a:r>
            <a:rPr lang="en-US" altLang="zh-TW" sz="2100" kern="1200" dirty="0" smtClean="0"/>
            <a:t>《</a:t>
          </a:r>
          <a:r>
            <a:rPr lang="zh-TW" altLang="en-US" sz="2100" kern="1200" dirty="0" smtClean="0"/>
            <a:t>抱朴子</a:t>
          </a:r>
          <a:r>
            <a:rPr lang="en-US" altLang="zh-TW" sz="2100" kern="1200" dirty="0" smtClean="0"/>
            <a:t>‧</a:t>
          </a:r>
          <a:r>
            <a:rPr lang="zh-TW" altLang="en-US" sz="2100" kern="1200" dirty="0" smtClean="0"/>
            <a:t>金丹</a:t>
          </a:r>
          <a:r>
            <a:rPr lang="en-US" altLang="zh-TW" sz="2100" kern="1200" dirty="0" smtClean="0"/>
            <a:t>》</a:t>
          </a:r>
          <a:r>
            <a:rPr lang="zh-TW" altLang="en-US" sz="2100" kern="1200" dirty="0" smtClean="0"/>
            <a:t>為代表作。</a:t>
          </a:r>
          <a:endParaRPr lang="zh-TW" altLang="en-US" sz="2100" kern="1200" dirty="0"/>
        </a:p>
      </dsp:txBody>
      <dsp:txXfrm>
        <a:off x="0" y="641142"/>
        <a:ext cx="7499350" cy="5454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F86901-0030-4073-8248-E64A8045004C}">
      <dsp:nvSpPr>
        <dsp:cNvPr id="0" name=""/>
        <dsp:cNvSpPr/>
      </dsp:nvSpPr>
      <dsp:spPr>
        <a:xfrm>
          <a:off x="3117" y="1969207"/>
          <a:ext cx="2298424" cy="91936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從一個故事說起</a:t>
          </a:r>
          <a:r>
            <a:rPr lang="en-US" altLang="zh-TW" sz="2100" kern="1200" dirty="0" smtClean="0"/>
            <a:t>..</a:t>
          </a:r>
          <a:endParaRPr lang="zh-TW" altLang="en-US" sz="2100" kern="1200" dirty="0"/>
        </a:p>
      </dsp:txBody>
      <dsp:txXfrm>
        <a:off x="3117" y="1969207"/>
        <a:ext cx="2298424" cy="919369"/>
      </dsp:txXfrm>
    </dsp:sp>
    <dsp:sp modelId="{31E97B71-0F56-4E7C-9CC3-60ECA6237F9A}">
      <dsp:nvSpPr>
        <dsp:cNvPr id="0" name=""/>
        <dsp:cNvSpPr/>
      </dsp:nvSpPr>
      <dsp:spPr>
        <a:xfrm>
          <a:off x="2071699" y="1604212"/>
          <a:ext cx="4000500" cy="1649358"/>
        </a:xfrm>
        <a:prstGeom prst="chevron">
          <a:avLst/>
        </a:prstGeom>
        <a:solidFill>
          <a:schemeClr val="accent3">
            <a:hueOff val="-8413219"/>
            <a:satOff val="-4326"/>
            <a:lumOff val="-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u="sng" kern="1200" dirty="0" smtClean="0"/>
            <a:t>不能說的秘密</a:t>
          </a:r>
          <a:r>
            <a:rPr lang="en-US" altLang="zh-TW" sz="2400" b="1" u="none" kern="1200" dirty="0" smtClean="0"/>
            <a:t>--</a:t>
          </a:r>
          <a:r>
            <a:rPr lang="zh-TW" altLang="en-US" sz="2400" b="1" u="none" kern="1200" dirty="0" smtClean="0"/>
            <a:t>符號轉譯</a:t>
          </a:r>
          <a:endParaRPr lang="zh-TW" altLang="en-US" sz="2400" b="1" u="none" kern="1200" dirty="0"/>
        </a:p>
      </dsp:txBody>
      <dsp:txXfrm>
        <a:off x="2071699" y="1604212"/>
        <a:ext cx="4000500" cy="1649358"/>
      </dsp:txXfrm>
    </dsp:sp>
    <dsp:sp modelId="{96C2BAD7-68A8-4970-B903-994B5C18A537}">
      <dsp:nvSpPr>
        <dsp:cNvPr id="0" name=""/>
        <dsp:cNvSpPr/>
      </dsp:nvSpPr>
      <dsp:spPr>
        <a:xfrm>
          <a:off x="5842357" y="1969207"/>
          <a:ext cx="2298424" cy="919369"/>
        </a:xfrm>
        <a:prstGeom prst="chevron">
          <a:avLst/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道教的內丹世界</a:t>
          </a:r>
          <a:endParaRPr lang="zh-TW" altLang="en-US" sz="2100" kern="1200" dirty="0"/>
        </a:p>
      </dsp:txBody>
      <dsp:txXfrm>
        <a:off x="5842357" y="1969207"/>
        <a:ext cx="2298424" cy="91936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E69F51-69D9-4B74-8D22-5395B393F3D3}">
      <dsp:nvSpPr>
        <dsp:cNvPr id="0" name=""/>
        <dsp:cNvSpPr/>
      </dsp:nvSpPr>
      <dsp:spPr>
        <a:xfrm>
          <a:off x="599069" y="238"/>
          <a:ext cx="1750336" cy="17503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/>
            <a:t>小說</a:t>
          </a:r>
          <a:endParaRPr lang="en-US" altLang="zh-TW" sz="3000" b="1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/>
            <a:t>符號</a:t>
          </a:r>
          <a:endParaRPr lang="zh-TW" altLang="en-US" sz="3000" b="1" kern="1200" dirty="0"/>
        </a:p>
      </dsp:txBody>
      <dsp:txXfrm>
        <a:off x="599069" y="238"/>
        <a:ext cx="1750336" cy="1750336"/>
      </dsp:txXfrm>
    </dsp:sp>
    <dsp:sp modelId="{F3040D05-2BFF-4018-AE1F-1F2B1EB320A7}">
      <dsp:nvSpPr>
        <dsp:cNvPr id="0" name=""/>
        <dsp:cNvSpPr/>
      </dsp:nvSpPr>
      <dsp:spPr>
        <a:xfrm>
          <a:off x="966639" y="1892702"/>
          <a:ext cx="1015195" cy="1015195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966639" y="1892702"/>
        <a:ext cx="1015195" cy="1015195"/>
      </dsp:txXfrm>
    </dsp:sp>
    <dsp:sp modelId="{A8CA90A7-7513-4031-A413-78CB67702550}">
      <dsp:nvSpPr>
        <dsp:cNvPr id="0" name=""/>
        <dsp:cNvSpPr/>
      </dsp:nvSpPr>
      <dsp:spPr>
        <a:xfrm>
          <a:off x="599069" y="3050024"/>
          <a:ext cx="1750336" cy="1750336"/>
        </a:xfrm>
        <a:prstGeom prst="ellipse">
          <a:avLst/>
        </a:prstGeom>
        <a:solidFill>
          <a:schemeClr val="accent2">
            <a:hueOff val="9504421"/>
            <a:satOff val="-18343"/>
            <a:lumOff val="-23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/>
            <a:t>有意</a:t>
          </a:r>
          <a:endParaRPr lang="en-US" altLang="zh-TW" sz="3000" b="1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/>
            <a:t>轉譯</a:t>
          </a:r>
          <a:endParaRPr lang="zh-TW" altLang="en-US" sz="3000" b="1" kern="1200" dirty="0"/>
        </a:p>
      </dsp:txBody>
      <dsp:txXfrm>
        <a:off x="599069" y="3050024"/>
        <a:ext cx="1750336" cy="1750336"/>
      </dsp:txXfrm>
    </dsp:sp>
    <dsp:sp modelId="{B1C96A45-0331-4C52-BE97-D5FE210169F8}">
      <dsp:nvSpPr>
        <dsp:cNvPr id="0" name=""/>
        <dsp:cNvSpPr/>
      </dsp:nvSpPr>
      <dsp:spPr>
        <a:xfrm>
          <a:off x="2611956" y="2074737"/>
          <a:ext cx="556607" cy="6511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900" kern="1200"/>
        </a:p>
      </dsp:txBody>
      <dsp:txXfrm>
        <a:off x="2611956" y="2074737"/>
        <a:ext cx="556607" cy="651125"/>
      </dsp:txXfrm>
    </dsp:sp>
    <dsp:sp modelId="{5334AF7A-BCDE-4A79-AE22-608746018D3B}">
      <dsp:nvSpPr>
        <dsp:cNvPr id="0" name=""/>
        <dsp:cNvSpPr/>
      </dsp:nvSpPr>
      <dsp:spPr>
        <a:xfrm>
          <a:off x="3399607" y="649963"/>
          <a:ext cx="3500673" cy="3500673"/>
        </a:xfrm>
        <a:prstGeom prst="ellipse">
          <a:avLst/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0" b="1" kern="1200" dirty="0" smtClean="0"/>
            <a:t>煉丹</a:t>
          </a:r>
          <a:endParaRPr lang="en-US" altLang="zh-TW" sz="5000" b="1" kern="1200" dirty="0" smtClean="0"/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0" b="1" kern="1200" dirty="0" smtClean="0"/>
            <a:t>功法</a:t>
          </a:r>
          <a:endParaRPr lang="zh-TW" altLang="en-US" sz="5000" b="1" kern="1200" dirty="0"/>
        </a:p>
      </dsp:txBody>
      <dsp:txXfrm>
        <a:off x="3399607" y="649963"/>
        <a:ext cx="3500673" cy="350067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BCB34B-0821-4300-8073-C3A07205ABD3}">
      <dsp:nvSpPr>
        <dsp:cNvPr id="0" name=""/>
        <dsp:cNvSpPr/>
      </dsp:nvSpPr>
      <dsp:spPr>
        <a:xfrm>
          <a:off x="4124" y="0"/>
          <a:ext cx="2474785" cy="2304288"/>
        </a:xfrm>
        <a:prstGeom prst="up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851391-2B70-4FE8-8F19-304BB282B249}">
      <dsp:nvSpPr>
        <dsp:cNvPr id="0" name=""/>
        <dsp:cNvSpPr/>
      </dsp:nvSpPr>
      <dsp:spPr>
        <a:xfrm>
          <a:off x="2553153" y="0"/>
          <a:ext cx="4199636" cy="2304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0" rIns="184912" bIns="184912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600" kern="1200" dirty="0" smtClean="0"/>
            <a:t>看破人生之假、參透人生之苦，經過修煉，</a:t>
          </a:r>
          <a:r>
            <a:rPr lang="zh-TW" sz="2600" b="1" u="sng" kern="1200" dirty="0" smtClean="0">
              <a:solidFill>
                <a:srgbClr val="C00000"/>
              </a:solidFill>
            </a:rPr>
            <a:t>逆而成仙</a:t>
          </a:r>
          <a:r>
            <a:rPr lang="zh-TW" sz="2600" kern="1200" dirty="0" smtClean="0"/>
            <a:t>，超越輪迴，證得無上正真之道</a:t>
          </a:r>
          <a:r>
            <a:rPr lang="zh-TW" altLang="en-US" sz="2600" kern="1200" dirty="0" smtClean="0"/>
            <a:t>。</a:t>
          </a:r>
          <a:endParaRPr lang="zh-TW" altLang="en-US" sz="2600" kern="1200" dirty="0"/>
        </a:p>
      </dsp:txBody>
      <dsp:txXfrm>
        <a:off x="2553153" y="0"/>
        <a:ext cx="4199636" cy="2304288"/>
      </dsp:txXfrm>
    </dsp:sp>
    <dsp:sp modelId="{E7196565-573B-475A-8B65-8BA2E6BBC929}">
      <dsp:nvSpPr>
        <dsp:cNvPr id="0" name=""/>
        <dsp:cNvSpPr/>
      </dsp:nvSpPr>
      <dsp:spPr>
        <a:xfrm>
          <a:off x="746560" y="2496312"/>
          <a:ext cx="2474785" cy="2304288"/>
        </a:xfrm>
        <a:prstGeom prst="downArrow">
          <a:avLst/>
        </a:prstGeom>
        <a:gradFill rotWithShape="0">
          <a:gsLst>
            <a:gs pos="0">
              <a:schemeClr val="accent2">
                <a:hueOff val="19008842"/>
                <a:satOff val="-36686"/>
                <a:lumOff val="-4710"/>
                <a:alphaOff val="0"/>
                <a:tint val="92000"/>
                <a:satMod val="170000"/>
              </a:schemeClr>
            </a:gs>
            <a:gs pos="15000">
              <a:schemeClr val="accent2">
                <a:hueOff val="19008842"/>
                <a:satOff val="-36686"/>
                <a:lumOff val="-471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19008842"/>
                <a:satOff val="-36686"/>
                <a:lumOff val="-471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19008842"/>
                <a:satOff val="-36686"/>
                <a:lumOff val="-471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19008842"/>
                <a:satOff val="-36686"/>
                <a:lumOff val="-471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0B182C-62B2-4175-BCDC-15B7516F0DFB}">
      <dsp:nvSpPr>
        <dsp:cNvPr id="0" name=""/>
        <dsp:cNvSpPr/>
      </dsp:nvSpPr>
      <dsp:spPr>
        <a:xfrm>
          <a:off x="3295589" y="2496312"/>
          <a:ext cx="4199636" cy="2304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0" rIns="184912" bIns="184912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u="sng" kern="1200" dirty="0" smtClean="0">
              <a:solidFill>
                <a:srgbClr val="C00000"/>
              </a:solidFill>
            </a:rPr>
            <a:t>順其所生</a:t>
          </a:r>
          <a:r>
            <a:rPr lang="zh-TW" altLang="en-US" sz="2600" kern="1200" dirty="0" smtClean="0"/>
            <a:t>，</a:t>
          </a:r>
          <a:r>
            <a:rPr lang="zh-TW" sz="2600" kern="1200" dirty="0" smtClean="0"/>
            <a:t>愛恨貪嗔癡遮蔽了先天面目</a:t>
          </a:r>
          <a:r>
            <a:rPr lang="zh-TW" altLang="en-US" sz="2600" kern="1200" dirty="0" smtClean="0"/>
            <a:t>，</a:t>
          </a:r>
          <a:r>
            <a:rPr lang="zh-TW" sz="2600" kern="1200" dirty="0" smtClean="0"/>
            <a:t>走向滅絕與輪迴</a:t>
          </a:r>
          <a:r>
            <a:rPr lang="zh-TW" altLang="en-US" sz="2600" kern="1200" dirty="0" smtClean="0"/>
            <a:t>。</a:t>
          </a:r>
          <a:endParaRPr lang="zh-TW" altLang="en-US" sz="2600" kern="1200" dirty="0"/>
        </a:p>
      </dsp:txBody>
      <dsp:txXfrm>
        <a:off x="3295589" y="2496312"/>
        <a:ext cx="4199636" cy="230428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95183F-A35B-461D-9ABD-B7E40F0C526D}">
      <dsp:nvSpPr>
        <dsp:cNvPr id="0" name=""/>
        <dsp:cNvSpPr/>
      </dsp:nvSpPr>
      <dsp:spPr>
        <a:xfrm rot="5400000">
          <a:off x="4817866" y="-1893755"/>
          <a:ext cx="952005" cy="498246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性格躁動易怒，傾力掃蕩妖魔，溫善的小妖、小惡的草寇都難逃他的棒下。一方面好戰爭勝，也行俠仗義。</a:t>
          </a:r>
          <a:endParaRPr lang="zh-TW" altLang="en-US" sz="1700" kern="1200" dirty="0"/>
        </a:p>
      </dsp:txBody>
      <dsp:txXfrm rot="5400000">
        <a:off x="4817866" y="-1893755"/>
        <a:ext cx="952005" cy="4982465"/>
      </dsp:txXfrm>
    </dsp:sp>
    <dsp:sp modelId="{235FA376-D5AE-46E5-B3EF-9AE966722F14}">
      <dsp:nvSpPr>
        <dsp:cNvPr id="0" name=""/>
        <dsp:cNvSpPr/>
      </dsp:nvSpPr>
      <dsp:spPr>
        <a:xfrm>
          <a:off x="0" y="2474"/>
          <a:ext cx="2802636" cy="11900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/>
            <a:t>孫悟空</a:t>
          </a:r>
          <a:endParaRPr lang="zh-TW" altLang="en-US" sz="4400" kern="1200" dirty="0"/>
        </a:p>
      </dsp:txBody>
      <dsp:txXfrm>
        <a:off x="0" y="2474"/>
        <a:ext cx="2802636" cy="1190006"/>
      </dsp:txXfrm>
    </dsp:sp>
    <dsp:sp modelId="{EFF5581E-C377-4A9F-A84E-3FB8BDC69BCA}">
      <dsp:nvSpPr>
        <dsp:cNvPr id="0" name=""/>
        <dsp:cNvSpPr/>
      </dsp:nvSpPr>
      <dsp:spPr>
        <a:xfrm rot="5400000">
          <a:off x="4817866" y="-644248"/>
          <a:ext cx="952005" cy="4982465"/>
        </a:xfrm>
        <a:prstGeom prst="round2SameRect">
          <a:avLst/>
        </a:prstGeom>
        <a:solidFill>
          <a:schemeClr val="accent2">
            <a:tint val="40000"/>
            <a:alpha val="90000"/>
            <a:hueOff val="6574893"/>
            <a:satOff val="-19575"/>
            <a:lumOff val="-129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6574893"/>
              <a:satOff val="-19575"/>
              <a:lumOff val="-12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700" kern="1200" dirty="0" smtClean="0"/>
            <a:t>最不能忘卻俗情的出家人</a:t>
          </a:r>
          <a:r>
            <a:rPr lang="zh-TW" altLang="en-US" sz="1700" kern="1200" dirty="0" smtClean="0"/>
            <a:t>。個性陰柔性浮，主靜。</a:t>
          </a:r>
          <a:r>
            <a:rPr lang="zh-TW" sz="1700" kern="1200" dirty="0" smtClean="0"/>
            <a:t>倘若悟空遭逢強魔，需有助力，第一人選仍是悟能。</a:t>
          </a:r>
          <a:endParaRPr lang="zh-TW" altLang="en-US" sz="1700" kern="1200" dirty="0"/>
        </a:p>
      </dsp:txBody>
      <dsp:txXfrm rot="5400000">
        <a:off x="4817866" y="-644248"/>
        <a:ext cx="952005" cy="4982465"/>
      </dsp:txXfrm>
    </dsp:sp>
    <dsp:sp modelId="{1C817DE1-DC8C-4AAB-AF54-8F87FBE2BB2C}">
      <dsp:nvSpPr>
        <dsp:cNvPr id="0" name=""/>
        <dsp:cNvSpPr/>
      </dsp:nvSpPr>
      <dsp:spPr>
        <a:xfrm>
          <a:off x="0" y="1290465"/>
          <a:ext cx="2802636" cy="1190006"/>
        </a:xfrm>
        <a:prstGeom prst="roundRect">
          <a:avLst/>
        </a:prstGeom>
        <a:solidFill>
          <a:schemeClr val="accent2">
            <a:hueOff val="6336281"/>
            <a:satOff val="-12229"/>
            <a:lumOff val="-15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/>
            <a:t>豬八戒</a:t>
          </a:r>
          <a:endParaRPr lang="zh-TW" altLang="en-US" sz="4400" kern="1200" dirty="0"/>
        </a:p>
      </dsp:txBody>
      <dsp:txXfrm>
        <a:off x="0" y="1290465"/>
        <a:ext cx="2802636" cy="1190006"/>
      </dsp:txXfrm>
    </dsp:sp>
    <dsp:sp modelId="{607EEBC8-0276-43FF-A44E-FCC3F032F0EA}">
      <dsp:nvSpPr>
        <dsp:cNvPr id="0" name=""/>
        <dsp:cNvSpPr/>
      </dsp:nvSpPr>
      <dsp:spPr>
        <a:xfrm rot="5400000">
          <a:off x="4817866" y="605258"/>
          <a:ext cx="952005" cy="4982465"/>
        </a:xfrm>
        <a:prstGeom prst="round2SameRect">
          <a:avLst/>
        </a:prstGeom>
        <a:solidFill>
          <a:schemeClr val="accent2">
            <a:tint val="40000"/>
            <a:alpha val="90000"/>
            <a:hueOff val="13149787"/>
            <a:satOff val="-39151"/>
            <a:lumOff val="-258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3149787"/>
              <a:satOff val="-39151"/>
              <a:lumOff val="-25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不提散伙、默默擔著行李、調解悟空與八戒衝突、體貼三藏心意，是取經團隊的穩定力量。</a:t>
          </a:r>
          <a:endParaRPr lang="zh-TW" altLang="en-US" sz="1700" kern="1200" dirty="0"/>
        </a:p>
      </dsp:txBody>
      <dsp:txXfrm rot="5400000">
        <a:off x="4817866" y="605258"/>
        <a:ext cx="952005" cy="4982465"/>
      </dsp:txXfrm>
    </dsp:sp>
    <dsp:sp modelId="{4F7794B5-12D4-4011-8501-17483AC96F9C}">
      <dsp:nvSpPr>
        <dsp:cNvPr id="0" name=""/>
        <dsp:cNvSpPr/>
      </dsp:nvSpPr>
      <dsp:spPr>
        <a:xfrm>
          <a:off x="0" y="2501488"/>
          <a:ext cx="2802636" cy="1190006"/>
        </a:xfrm>
        <a:prstGeom prst="roundRect">
          <a:avLst/>
        </a:prstGeom>
        <a:solidFill>
          <a:schemeClr val="accent2">
            <a:hueOff val="12672561"/>
            <a:satOff val="-24457"/>
            <a:lumOff val="-31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/>
            <a:t>沙悟淨</a:t>
          </a:r>
          <a:endParaRPr lang="zh-TW" altLang="en-US" sz="4400" kern="1200" dirty="0"/>
        </a:p>
      </dsp:txBody>
      <dsp:txXfrm>
        <a:off x="0" y="2501488"/>
        <a:ext cx="2802636" cy="1190006"/>
      </dsp:txXfrm>
    </dsp:sp>
    <dsp:sp modelId="{2FEAB631-33A3-4379-915F-CD5E963B22C6}">
      <dsp:nvSpPr>
        <dsp:cNvPr id="0" name=""/>
        <dsp:cNvSpPr/>
      </dsp:nvSpPr>
      <dsp:spPr>
        <a:xfrm rot="5400000">
          <a:off x="4817866" y="1854765"/>
          <a:ext cx="952005" cy="4982465"/>
        </a:xfrm>
        <a:prstGeom prst="round2SameRect">
          <a:avLst/>
        </a:prstGeom>
        <a:solidFill>
          <a:schemeClr val="accent2">
            <a:tint val="40000"/>
            <a:alpha val="90000"/>
            <a:hueOff val="19724680"/>
            <a:satOff val="-58726"/>
            <a:lumOff val="-387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9724680"/>
              <a:satOff val="-58726"/>
              <a:lumOff val="-38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江流兒出生，承應唐太宗之託，帶著錦襴袈裟與九環錫杖，自願前往西方大雷音寺取三藏真經。</a:t>
          </a:r>
          <a:endParaRPr lang="zh-TW" altLang="en-US" sz="1700" kern="1200" dirty="0"/>
        </a:p>
      </dsp:txBody>
      <dsp:txXfrm rot="5400000">
        <a:off x="4817866" y="1854765"/>
        <a:ext cx="952005" cy="4982465"/>
      </dsp:txXfrm>
    </dsp:sp>
    <dsp:sp modelId="{9D0A92A9-B918-4C06-AE90-1CB6DC38095F}">
      <dsp:nvSpPr>
        <dsp:cNvPr id="0" name=""/>
        <dsp:cNvSpPr/>
      </dsp:nvSpPr>
      <dsp:spPr>
        <a:xfrm>
          <a:off x="0" y="3750995"/>
          <a:ext cx="2802636" cy="1190006"/>
        </a:xfrm>
        <a:prstGeom prst="roundRect">
          <a:avLst/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/>
            <a:t>唐三藏</a:t>
          </a:r>
          <a:endParaRPr lang="zh-TW" altLang="en-US" sz="4400" kern="1200" dirty="0"/>
        </a:p>
      </dsp:txBody>
      <dsp:txXfrm>
        <a:off x="0" y="3750995"/>
        <a:ext cx="2802636" cy="119000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95183F-A35B-461D-9ABD-B7E40F0C526D}">
      <dsp:nvSpPr>
        <dsp:cNvPr id="0" name=""/>
        <dsp:cNvSpPr/>
      </dsp:nvSpPr>
      <dsp:spPr>
        <a:xfrm rot="5400000">
          <a:off x="4834121" y="-1910758"/>
          <a:ext cx="928161" cy="498654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修煉主體</a:t>
          </a:r>
          <a:r>
            <a:rPr lang="en-US" altLang="zh-TW" sz="1700" kern="1200" dirty="0" smtClean="0"/>
            <a:t>--</a:t>
          </a:r>
          <a:r>
            <a:rPr lang="zh-TW" altLang="en-US" sz="1700" kern="1200" dirty="0" smtClean="0"/>
            <a:t>心。</a:t>
          </a:r>
          <a:r>
            <a:rPr lang="zh-TW" sz="1700" kern="1200" dirty="0" smtClean="0"/>
            <a:t>被比為「水中金」，即坎卦</a:t>
          </a:r>
          <a:r>
            <a:rPr lang="en-US" sz="1700" kern="1200" dirty="0" smtClean="0"/>
            <a:t>(</a:t>
          </a:r>
          <a:r>
            <a:rPr lang="zh-TW" sz="1700" kern="1200" dirty="0" smtClean="0"/>
            <a:t>☵</a:t>
          </a:r>
          <a:r>
            <a:rPr lang="en-US" sz="1700" kern="1200" dirty="0" smtClean="0"/>
            <a:t>)</a:t>
          </a:r>
          <a:r>
            <a:rPr lang="zh-TW" sz="1700" kern="1200" dirty="0" smtClean="0"/>
            <a:t>，亦稱為「真鉛」</a:t>
          </a:r>
          <a:r>
            <a:rPr lang="zh-TW" altLang="en-US" sz="1700" kern="1200" dirty="0" smtClean="0"/>
            <a:t>、「金公」</a:t>
          </a:r>
          <a:r>
            <a:rPr lang="zh-TW" sz="1700" kern="1200" dirty="0" smtClean="0"/>
            <a:t>。原為自身所有，走為他家，故言「他家之真陽」。</a:t>
          </a:r>
          <a:endParaRPr lang="zh-TW" altLang="en-US" sz="1700" kern="1200" dirty="0"/>
        </a:p>
      </dsp:txBody>
      <dsp:txXfrm rot="5400000">
        <a:off x="4834121" y="-1910758"/>
        <a:ext cx="928161" cy="4986543"/>
      </dsp:txXfrm>
    </dsp:sp>
    <dsp:sp modelId="{235FA376-D5AE-46E5-B3EF-9AE966722F14}">
      <dsp:nvSpPr>
        <dsp:cNvPr id="0" name=""/>
        <dsp:cNvSpPr/>
      </dsp:nvSpPr>
      <dsp:spPr>
        <a:xfrm>
          <a:off x="0" y="2412"/>
          <a:ext cx="2804930" cy="11602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/>
            <a:t>孫悟空</a:t>
          </a:r>
          <a:endParaRPr lang="zh-TW" altLang="en-US" sz="4300" kern="1200" dirty="0"/>
        </a:p>
      </dsp:txBody>
      <dsp:txXfrm>
        <a:off x="0" y="2412"/>
        <a:ext cx="2804930" cy="1160202"/>
      </dsp:txXfrm>
    </dsp:sp>
    <dsp:sp modelId="{EFF5581E-C377-4A9F-A84E-3FB8BDC69BCA}">
      <dsp:nvSpPr>
        <dsp:cNvPr id="0" name=""/>
        <dsp:cNvSpPr/>
      </dsp:nvSpPr>
      <dsp:spPr>
        <a:xfrm rot="5400000">
          <a:off x="4834121" y="-692545"/>
          <a:ext cx="928161" cy="4986543"/>
        </a:xfrm>
        <a:prstGeom prst="round2SameRect">
          <a:avLst/>
        </a:prstGeom>
        <a:solidFill>
          <a:schemeClr val="accent2">
            <a:tint val="40000"/>
            <a:alpha val="90000"/>
            <a:hueOff val="6574893"/>
            <a:satOff val="-19575"/>
            <a:lumOff val="-129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6574893"/>
              <a:satOff val="-19575"/>
              <a:lumOff val="-12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被比為「火中木」，卦象屬離</a:t>
          </a:r>
          <a:r>
            <a:rPr lang="en-US" altLang="zh-TW" sz="1700" kern="1200" dirty="0" smtClean="0"/>
            <a:t>(☲)</a:t>
          </a:r>
          <a:r>
            <a:rPr lang="zh-TW" altLang="en-US" sz="1700" kern="1200" dirty="0" smtClean="0"/>
            <a:t>，亦稱為「真汞」、「木母」。</a:t>
          </a:r>
          <a:r>
            <a:rPr lang="zh-TW" sz="1700" kern="1200" dirty="0" smtClean="0"/>
            <a:t>為「我家真陰」</a:t>
          </a:r>
          <a:r>
            <a:rPr lang="zh-TW" altLang="en-US" sz="1700" kern="1200" dirty="0" smtClean="0"/>
            <a:t>，</a:t>
          </a:r>
          <a:r>
            <a:rPr lang="zh-TW" sz="1700" kern="1200" dirty="0" smtClean="0"/>
            <a:t>主柔，主靜。</a:t>
          </a:r>
          <a:endParaRPr lang="zh-TW" altLang="en-US" sz="1700" kern="1200" dirty="0"/>
        </a:p>
      </dsp:txBody>
      <dsp:txXfrm rot="5400000">
        <a:off x="4834121" y="-692545"/>
        <a:ext cx="928161" cy="4986543"/>
      </dsp:txXfrm>
    </dsp:sp>
    <dsp:sp modelId="{1C817DE1-DC8C-4AAB-AF54-8F87FBE2BB2C}">
      <dsp:nvSpPr>
        <dsp:cNvPr id="0" name=""/>
        <dsp:cNvSpPr/>
      </dsp:nvSpPr>
      <dsp:spPr>
        <a:xfrm>
          <a:off x="0" y="1258145"/>
          <a:ext cx="2804930" cy="1160202"/>
        </a:xfrm>
        <a:prstGeom prst="roundRect">
          <a:avLst/>
        </a:prstGeom>
        <a:solidFill>
          <a:schemeClr val="accent2">
            <a:hueOff val="6336281"/>
            <a:satOff val="-12229"/>
            <a:lumOff val="-15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/>
            <a:t>豬八戒</a:t>
          </a:r>
          <a:endParaRPr lang="zh-TW" altLang="en-US" sz="4300" kern="1200" dirty="0"/>
        </a:p>
      </dsp:txBody>
      <dsp:txXfrm>
        <a:off x="0" y="1258145"/>
        <a:ext cx="2804930" cy="1160202"/>
      </dsp:txXfrm>
    </dsp:sp>
    <dsp:sp modelId="{607EEBC8-0276-43FF-A44E-FCC3F032F0EA}">
      <dsp:nvSpPr>
        <dsp:cNvPr id="0" name=""/>
        <dsp:cNvSpPr/>
      </dsp:nvSpPr>
      <dsp:spPr>
        <a:xfrm rot="5400000">
          <a:off x="4834121" y="525666"/>
          <a:ext cx="928161" cy="4986543"/>
        </a:xfrm>
        <a:prstGeom prst="round2SameRect">
          <a:avLst/>
        </a:prstGeom>
        <a:solidFill>
          <a:schemeClr val="accent2">
            <a:tint val="40000"/>
            <a:alpha val="90000"/>
            <a:hueOff val="13149787"/>
            <a:satOff val="-39151"/>
            <a:lumOff val="-258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3149787"/>
              <a:satOff val="-39151"/>
              <a:lumOff val="-25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沙僧五行屬土，是內丹「鎮位中宮，調合陰陽」的重要物質。</a:t>
          </a:r>
          <a:endParaRPr lang="zh-TW" altLang="en-US" sz="1700" kern="1200" dirty="0"/>
        </a:p>
      </dsp:txBody>
      <dsp:txXfrm rot="5400000">
        <a:off x="4834121" y="525666"/>
        <a:ext cx="928161" cy="4986543"/>
      </dsp:txXfrm>
    </dsp:sp>
    <dsp:sp modelId="{4F7794B5-12D4-4011-8501-17483AC96F9C}">
      <dsp:nvSpPr>
        <dsp:cNvPr id="0" name=""/>
        <dsp:cNvSpPr/>
      </dsp:nvSpPr>
      <dsp:spPr>
        <a:xfrm>
          <a:off x="0" y="2438837"/>
          <a:ext cx="2804930" cy="1160202"/>
        </a:xfrm>
        <a:prstGeom prst="roundRect">
          <a:avLst/>
        </a:prstGeom>
        <a:solidFill>
          <a:schemeClr val="accent2">
            <a:hueOff val="12672561"/>
            <a:satOff val="-24457"/>
            <a:lumOff val="-31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/>
            <a:t>沙悟淨</a:t>
          </a:r>
          <a:endParaRPr lang="zh-TW" altLang="en-US" sz="4300" kern="1200" dirty="0"/>
        </a:p>
      </dsp:txBody>
      <dsp:txXfrm>
        <a:off x="0" y="2438837"/>
        <a:ext cx="2804930" cy="1160202"/>
      </dsp:txXfrm>
    </dsp:sp>
    <dsp:sp modelId="{2FEAB631-33A3-4379-915F-CD5E963B22C6}">
      <dsp:nvSpPr>
        <dsp:cNvPr id="0" name=""/>
        <dsp:cNvSpPr/>
      </dsp:nvSpPr>
      <dsp:spPr>
        <a:xfrm rot="5400000">
          <a:off x="4834121" y="1743878"/>
          <a:ext cx="928161" cy="4986543"/>
        </a:xfrm>
        <a:prstGeom prst="round2SameRect">
          <a:avLst/>
        </a:prstGeom>
        <a:solidFill>
          <a:schemeClr val="accent2">
            <a:tint val="40000"/>
            <a:alpha val="90000"/>
            <a:hueOff val="19724680"/>
            <a:satOff val="-58726"/>
            <a:lumOff val="-387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9724680"/>
              <a:satOff val="-58726"/>
              <a:lumOff val="-38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取經主體。</a:t>
          </a:r>
          <a:r>
            <a:rPr lang="zh-TW" sz="1700" kern="1200" dirty="0" smtClean="0"/>
            <a:t>三藏作為法身，</a:t>
          </a:r>
          <a:r>
            <a:rPr lang="zh-TW" altLang="en-US" sz="1700" kern="1200" dirty="0" smtClean="0"/>
            <a:t>若</a:t>
          </a:r>
          <a:r>
            <a:rPr lang="zh-TW" sz="1700" kern="1200" dirty="0" smtClean="0"/>
            <a:t>為陰柔讒言唆使，失棄</a:t>
          </a:r>
          <a:r>
            <a:rPr lang="zh-TW" altLang="en-US" sz="1700" kern="1200" dirty="0" smtClean="0"/>
            <a:t>悟空</a:t>
          </a:r>
          <a:r>
            <a:rPr lang="zh-TW" sz="1700" kern="1200" dirty="0" smtClean="0"/>
            <a:t>，則性搖命動，五行錯亂，四象不合」。</a:t>
          </a:r>
          <a:endParaRPr lang="zh-TW" altLang="en-US" sz="1700" kern="1200" dirty="0"/>
        </a:p>
      </dsp:txBody>
      <dsp:txXfrm rot="5400000">
        <a:off x="4834121" y="1743878"/>
        <a:ext cx="928161" cy="4986543"/>
      </dsp:txXfrm>
    </dsp:sp>
    <dsp:sp modelId="{9D0A92A9-B918-4C06-AE90-1CB6DC38095F}">
      <dsp:nvSpPr>
        <dsp:cNvPr id="0" name=""/>
        <dsp:cNvSpPr/>
      </dsp:nvSpPr>
      <dsp:spPr>
        <a:xfrm>
          <a:off x="0" y="3657049"/>
          <a:ext cx="2804930" cy="1160202"/>
        </a:xfrm>
        <a:prstGeom prst="roundRect">
          <a:avLst/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/>
            <a:t>唐三藏</a:t>
          </a:r>
          <a:endParaRPr lang="zh-TW" altLang="en-US" sz="4300" kern="1200" dirty="0"/>
        </a:p>
      </dsp:txBody>
      <dsp:txXfrm>
        <a:off x="0" y="3657049"/>
        <a:ext cx="2804930" cy="116020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B355C5-85C1-430D-AA8D-44A82BA6AEEB}">
      <dsp:nvSpPr>
        <dsp:cNvPr id="0" name=""/>
        <dsp:cNvSpPr/>
      </dsp:nvSpPr>
      <dsp:spPr>
        <a:xfrm rot="16200000">
          <a:off x="-591283" y="595036"/>
          <a:ext cx="4800600" cy="361052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484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i="0" u="sng" kern="1200" dirty="0" smtClean="0">
              <a:solidFill>
                <a:schemeClr val="tx1"/>
              </a:solidFill>
            </a:rPr>
            <a:t>精氣</a:t>
          </a:r>
          <a:endParaRPr lang="zh-TW" altLang="en-US" sz="3000" b="1" i="0" u="sng" kern="1200" dirty="0">
            <a:solidFill>
              <a:schemeClr val="tx1"/>
            </a:solidFill>
          </a:endParaRP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b="1" i="0" kern="1200" dirty="0" smtClean="0">
              <a:solidFill>
                <a:schemeClr val="tx1"/>
              </a:solidFill>
            </a:rPr>
            <a:t>坎、金、真鉛、月魄、白雪、金液、黑鉛、丹母、黃芽鉛、潭底日紅、上弦金半斤</a:t>
          </a:r>
          <a:r>
            <a:rPr lang="en-US" altLang="zh-TW" sz="2300" b="1" i="0" kern="1200" dirty="0" smtClean="0">
              <a:solidFill>
                <a:schemeClr val="tx1"/>
              </a:solidFill>
            </a:rPr>
            <a:t>……</a:t>
          </a:r>
          <a:endParaRPr lang="zh-TW" altLang="en-US" sz="2300" b="1" i="0" kern="1200" dirty="0">
            <a:solidFill>
              <a:schemeClr val="tx1"/>
            </a:solidFill>
          </a:endParaRPr>
        </a:p>
      </dsp:txBody>
      <dsp:txXfrm rot="16200000">
        <a:off x="-591283" y="595036"/>
        <a:ext cx="4800600" cy="3610526"/>
      </dsp:txXfrm>
    </dsp:sp>
    <dsp:sp modelId="{05812E4C-A39A-427C-B3D4-47D896736A83}">
      <dsp:nvSpPr>
        <dsp:cNvPr id="0" name=""/>
        <dsp:cNvSpPr/>
      </dsp:nvSpPr>
      <dsp:spPr>
        <a:xfrm rot="16200000">
          <a:off x="3290033" y="595036"/>
          <a:ext cx="4800600" cy="3610526"/>
        </a:xfrm>
        <a:prstGeom prst="flowChartManualOperation">
          <a:avLst/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484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u="sng" kern="1200" dirty="0" smtClean="0"/>
            <a:t>神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b="1" kern="1200" dirty="0" smtClean="0"/>
            <a:t>離、木、真汞、日魂、木液、水汞、雌母、砂裡汞、山頭月白、下弦水半斤</a:t>
          </a:r>
          <a:r>
            <a:rPr lang="en-US" altLang="zh-TW" sz="2300" b="1" kern="1200" dirty="0" smtClean="0"/>
            <a:t>……</a:t>
          </a:r>
          <a:endParaRPr lang="zh-TW" altLang="en-US" sz="2300" b="1" kern="1200" dirty="0"/>
        </a:p>
      </dsp:txBody>
      <dsp:txXfrm rot="16200000">
        <a:off x="3290033" y="595036"/>
        <a:ext cx="4800600" cy="361052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F86901-0030-4073-8248-E64A8045004C}">
      <dsp:nvSpPr>
        <dsp:cNvPr id="0" name=""/>
        <dsp:cNvSpPr/>
      </dsp:nvSpPr>
      <dsp:spPr>
        <a:xfrm>
          <a:off x="402" y="1906484"/>
          <a:ext cx="2469075" cy="98763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從一個故事說起</a:t>
          </a:r>
          <a:r>
            <a:rPr lang="en-US" altLang="zh-TW" sz="1900" kern="1200" dirty="0" smtClean="0"/>
            <a:t>..</a:t>
          </a:r>
          <a:endParaRPr lang="zh-TW" altLang="en-US" sz="1900" kern="1200" dirty="0"/>
        </a:p>
      </dsp:txBody>
      <dsp:txXfrm>
        <a:off x="402" y="1906484"/>
        <a:ext cx="2469075" cy="987630"/>
      </dsp:txXfrm>
    </dsp:sp>
    <dsp:sp modelId="{31E97B71-0F56-4E7C-9CC3-60ECA6237F9A}">
      <dsp:nvSpPr>
        <dsp:cNvPr id="0" name=""/>
        <dsp:cNvSpPr/>
      </dsp:nvSpPr>
      <dsp:spPr>
        <a:xfrm>
          <a:off x="2222571" y="1906484"/>
          <a:ext cx="2469075" cy="987630"/>
        </a:xfrm>
        <a:prstGeom prst="chevron">
          <a:avLst/>
        </a:prstGeom>
        <a:solidFill>
          <a:schemeClr val="accent3">
            <a:hueOff val="-8413219"/>
            <a:satOff val="-4326"/>
            <a:lumOff val="-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不能說的秘密</a:t>
          </a:r>
          <a:r>
            <a:rPr lang="en-US" altLang="zh-TW" sz="1900" kern="1200" dirty="0" smtClean="0"/>
            <a:t>--</a:t>
          </a:r>
          <a:r>
            <a:rPr lang="zh-TW" altLang="en-US" sz="1900" kern="1200" dirty="0" smtClean="0"/>
            <a:t>符號轉譯</a:t>
          </a:r>
          <a:endParaRPr lang="zh-TW" altLang="en-US" sz="1900" kern="1200" dirty="0"/>
        </a:p>
      </dsp:txBody>
      <dsp:txXfrm>
        <a:off x="2222571" y="1906484"/>
        <a:ext cx="2469075" cy="987630"/>
      </dsp:txXfrm>
    </dsp:sp>
    <dsp:sp modelId="{96C2BAD7-68A8-4970-B903-994B5C18A537}">
      <dsp:nvSpPr>
        <dsp:cNvPr id="0" name=""/>
        <dsp:cNvSpPr/>
      </dsp:nvSpPr>
      <dsp:spPr>
        <a:xfrm>
          <a:off x="4444739" y="1571569"/>
          <a:ext cx="3555913" cy="1657461"/>
        </a:xfrm>
        <a:prstGeom prst="chevron">
          <a:avLst/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道教的</a:t>
          </a:r>
          <a:endParaRPr lang="en-US" altLang="zh-TW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內丹世界</a:t>
          </a:r>
          <a:endParaRPr lang="zh-TW" altLang="en-US" sz="2400" b="1" kern="1200" dirty="0"/>
        </a:p>
      </dsp:txBody>
      <dsp:txXfrm>
        <a:off x="4444739" y="1571569"/>
        <a:ext cx="3555913" cy="165746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2CBC0F-15E7-492C-86F6-BD148BE99139}">
      <dsp:nvSpPr>
        <dsp:cNvPr id="0" name=""/>
        <dsp:cNvSpPr/>
      </dsp:nvSpPr>
      <dsp:spPr>
        <a:xfrm>
          <a:off x="2343" y="794518"/>
          <a:ext cx="2284958" cy="9139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前置作業</a:t>
          </a:r>
          <a:endParaRPr lang="zh-TW" altLang="en-US" sz="3200" b="1" kern="1200" dirty="0"/>
        </a:p>
      </dsp:txBody>
      <dsp:txXfrm>
        <a:off x="2343" y="794518"/>
        <a:ext cx="2284958" cy="913983"/>
      </dsp:txXfrm>
    </dsp:sp>
    <dsp:sp modelId="{74A6A34A-F500-4EB9-984D-C47090FC1F43}">
      <dsp:nvSpPr>
        <dsp:cNvPr id="0" name=""/>
        <dsp:cNvSpPr/>
      </dsp:nvSpPr>
      <dsp:spPr>
        <a:xfrm>
          <a:off x="2343" y="1708501"/>
          <a:ext cx="2284958" cy="24595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0" kern="1200" dirty="0" smtClean="0"/>
            <a:t>勘破世事</a:t>
          </a:r>
          <a:endParaRPr lang="zh-TW" altLang="en-US" sz="2400" b="0" kern="1200" dirty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400" b="0" kern="1200" dirty="0" smtClean="0"/>
            <a:t>積德修行</a:t>
          </a:r>
          <a:endParaRPr lang="zh-TW" altLang="en-US" sz="2400" b="0" kern="1200" dirty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400" b="0" kern="1200" dirty="0" smtClean="0"/>
            <a:t>盡心窮理</a:t>
          </a:r>
          <a:endParaRPr lang="zh-TW" altLang="en-US" sz="2400" b="0" kern="1200" dirty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400" b="0" kern="1200" dirty="0" smtClean="0"/>
            <a:t>訪求真師</a:t>
          </a:r>
          <a:endParaRPr lang="zh-TW" altLang="en-US" sz="2400" b="0" kern="1200" dirty="0"/>
        </a:p>
      </dsp:txBody>
      <dsp:txXfrm>
        <a:off x="2343" y="1708501"/>
        <a:ext cx="2284958" cy="2459520"/>
      </dsp:txXfrm>
    </dsp:sp>
    <dsp:sp modelId="{ACB6FBDA-53C5-4CDF-A0DB-E4A5E3D0AE4D}">
      <dsp:nvSpPr>
        <dsp:cNvPr id="0" name=""/>
        <dsp:cNvSpPr/>
      </dsp:nvSpPr>
      <dsp:spPr>
        <a:xfrm>
          <a:off x="2607195" y="794518"/>
          <a:ext cx="2284958" cy="913983"/>
        </a:xfrm>
        <a:prstGeom prst="rect">
          <a:avLst/>
        </a:prstGeom>
        <a:solidFill>
          <a:schemeClr val="accent2">
            <a:hueOff val="9504421"/>
            <a:satOff val="-18343"/>
            <a:lumOff val="-2355"/>
            <a:alphaOff val="0"/>
          </a:schemeClr>
        </a:solidFill>
        <a:ln w="25400" cap="flat" cmpd="sng" algn="ctr">
          <a:solidFill>
            <a:schemeClr val="accent2">
              <a:hueOff val="9504421"/>
              <a:satOff val="-18343"/>
              <a:lumOff val="-23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性命之學</a:t>
          </a:r>
          <a:endParaRPr lang="zh-TW" altLang="en-US" sz="3200" b="1" kern="1200" dirty="0"/>
        </a:p>
      </dsp:txBody>
      <dsp:txXfrm>
        <a:off x="2607195" y="794518"/>
        <a:ext cx="2284958" cy="913983"/>
      </dsp:txXfrm>
    </dsp:sp>
    <dsp:sp modelId="{4A147B81-27E2-42DC-BE89-E76A6F71DC31}">
      <dsp:nvSpPr>
        <dsp:cNvPr id="0" name=""/>
        <dsp:cNvSpPr/>
      </dsp:nvSpPr>
      <dsp:spPr>
        <a:xfrm>
          <a:off x="2607195" y="1708501"/>
          <a:ext cx="2284958" cy="2459520"/>
        </a:xfrm>
        <a:prstGeom prst="rect">
          <a:avLst/>
        </a:prstGeom>
        <a:solidFill>
          <a:schemeClr val="accent2">
            <a:tint val="40000"/>
            <a:alpha val="90000"/>
            <a:hueOff val="9862340"/>
            <a:satOff val="-29363"/>
            <a:lumOff val="-193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9862340"/>
              <a:satOff val="-29363"/>
              <a:lumOff val="-1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400" b="0" kern="1200" dirty="0" smtClean="0"/>
            <a:t>煉己築基</a:t>
          </a:r>
          <a:endParaRPr lang="zh-TW" altLang="en-US" sz="2400" b="0" kern="1200" dirty="0" smtClean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0" kern="1200" dirty="0" smtClean="0"/>
            <a:t>和合陰陽</a:t>
          </a: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400" b="0" kern="1200" dirty="0" smtClean="0"/>
            <a:t>審明火候</a:t>
          </a:r>
          <a:endParaRPr lang="zh-TW" altLang="en-US" sz="2400" b="0" kern="1200" dirty="0" smtClean="0"/>
        </a:p>
      </dsp:txBody>
      <dsp:txXfrm>
        <a:off x="2607195" y="1708501"/>
        <a:ext cx="2284958" cy="2459520"/>
      </dsp:txXfrm>
    </dsp:sp>
    <dsp:sp modelId="{2E4E9B88-5176-46A3-98A0-5EE8FCD3C864}">
      <dsp:nvSpPr>
        <dsp:cNvPr id="0" name=""/>
        <dsp:cNvSpPr/>
      </dsp:nvSpPr>
      <dsp:spPr>
        <a:xfrm>
          <a:off x="5212048" y="794518"/>
          <a:ext cx="2284958" cy="913983"/>
        </a:xfrm>
        <a:prstGeom prst="rect">
          <a:avLst/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 w="25400" cap="flat" cmpd="sng" algn="ctr">
          <a:solidFill>
            <a:schemeClr val="accent2">
              <a:hueOff val="19008842"/>
              <a:satOff val="-36686"/>
              <a:lumOff val="-47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無為之道</a:t>
          </a:r>
          <a:endParaRPr lang="zh-TW" altLang="en-US" sz="3200" b="1" kern="1200" dirty="0"/>
        </a:p>
      </dsp:txBody>
      <dsp:txXfrm>
        <a:off x="5212048" y="794518"/>
        <a:ext cx="2284958" cy="913983"/>
      </dsp:txXfrm>
    </dsp:sp>
    <dsp:sp modelId="{45F2A763-CCF4-4BD1-8BE5-087A13AC196E}">
      <dsp:nvSpPr>
        <dsp:cNvPr id="0" name=""/>
        <dsp:cNvSpPr/>
      </dsp:nvSpPr>
      <dsp:spPr>
        <a:xfrm>
          <a:off x="5221747" y="1718585"/>
          <a:ext cx="2255093" cy="2459520"/>
        </a:xfrm>
        <a:prstGeom prst="rect">
          <a:avLst/>
        </a:prstGeom>
        <a:solidFill>
          <a:schemeClr val="accent2">
            <a:tint val="40000"/>
            <a:alpha val="90000"/>
            <a:hueOff val="19724680"/>
            <a:satOff val="-58726"/>
            <a:lumOff val="-387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9724680"/>
              <a:satOff val="-58726"/>
              <a:lumOff val="-38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0" kern="1200" dirty="0" smtClean="0"/>
            <a:t>外藥了命</a:t>
          </a: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0" kern="1200" dirty="0" smtClean="0"/>
            <a:t>內藥了性</a:t>
          </a:r>
        </a:p>
      </dsp:txBody>
      <dsp:txXfrm>
        <a:off x="5221747" y="1718585"/>
        <a:ext cx="2255093" cy="2459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DF794-EAB6-4A2B-9085-427F82A7BA01}" type="datetimeFigureOut">
              <a:rPr lang="zh-TW" altLang="en-US" smtClean="0"/>
              <a:pPr/>
              <a:t>2015/10/30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1532B-6A03-4D13-B0F8-5C2E624D3F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1532B-6A03-4D13-B0F8-5C2E624D3F37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32AD6-B5F8-4CB7-B8A3-AEB3DA680711}" type="datetime1">
              <a:rPr lang="zh-TW" altLang="en-US" smtClean="0"/>
              <a:pPr/>
              <a:t>2015/10/30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47A90-579E-4D26-A7AA-A5EE84ED2C6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C39594-E5C9-4853-9CA7-67EA3D7C5645}" type="datetime1">
              <a:rPr lang="zh-TW" altLang="en-US" smtClean="0"/>
              <a:pPr/>
              <a:t>2015/10/30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47A90-579E-4D26-A7AA-A5EE84ED2C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72FC4-1D57-4F24-9951-B244AF4F2C20}" type="datetime1">
              <a:rPr lang="zh-TW" altLang="en-US" smtClean="0"/>
              <a:pPr/>
              <a:t>2015/10/30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47A90-579E-4D26-A7AA-A5EE84ED2C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C68B9-C7F8-49DE-8D83-04602B481590}" type="datetime1">
              <a:rPr lang="zh-TW" altLang="en-US" smtClean="0"/>
              <a:pPr/>
              <a:t>2015/10/30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47A90-579E-4D26-A7AA-A5EE84ED2C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27502-93D6-43D6-AA0D-720756273501}" type="datetime1">
              <a:rPr lang="zh-TW" altLang="en-US" smtClean="0"/>
              <a:pPr/>
              <a:t>2015/10/30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47A90-579E-4D26-A7AA-A5EE84ED2C6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1E715-ADFD-4AAE-9A8C-C66D2805E108}" type="datetime1">
              <a:rPr lang="zh-TW" altLang="en-US" smtClean="0"/>
              <a:pPr/>
              <a:t>2015/10/30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47A90-579E-4D26-A7AA-A5EE84ED2C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DD442F-35BB-41AB-A3C2-3436C7D42B8C}" type="datetime1">
              <a:rPr lang="zh-TW" altLang="en-US" smtClean="0"/>
              <a:pPr/>
              <a:t>2015/10/30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47A90-579E-4D26-A7AA-A5EE84ED2C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0B5DB9-7DCB-4601-B95A-235977A50027}" type="datetime1">
              <a:rPr lang="zh-TW" altLang="en-US" smtClean="0"/>
              <a:pPr/>
              <a:t>2015/10/30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47A90-579E-4D26-A7AA-A5EE84ED2C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2BB41C-59EA-43F7-9865-1EAF9A042689}" type="datetime1">
              <a:rPr lang="zh-TW" altLang="en-US" smtClean="0"/>
              <a:pPr/>
              <a:t>2015/10/30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47A90-579E-4D26-A7AA-A5EE84ED2C6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8B895-81D0-431E-96BA-0B04C759547A}" type="datetime1">
              <a:rPr lang="zh-TW" altLang="en-US" smtClean="0"/>
              <a:pPr/>
              <a:t>2015/10/30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47A90-579E-4D26-A7AA-A5EE84ED2C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AE5C5-BFAE-425D-A097-191CC07CF68D}" type="datetime1">
              <a:rPr lang="zh-TW" altLang="en-US" smtClean="0"/>
              <a:pPr/>
              <a:t>2015/10/30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47A90-579E-4D26-A7AA-A5EE84ED2C6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09154E8-E110-4E91-826C-90870ECB0695}" type="datetime1">
              <a:rPr lang="zh-TW" altLang="en-US" smtClean="0"/>
              <a:pPr/>
              <a:t>2015/10/30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DF47A90-579E-4D26-A7AA-A5EE84ED2C6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57224" y="3571876"/>
            <a:ext cx="7406640" cy="147218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不能說的秘密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--</a:t>
            </a:r>
            <a:r>
              <a:rPr lang="zh-TW" altLang="en-US" dirty="0" smtClean="0"/>
              <a:t>淺論道教的內丹世界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28728" y="2890846"/>
            <a:ext cx="7406640" cy="1752600"/>
          </a:xfrm>
        </p:spPr>
        <p:txBody>
          <a:bodyPr/>
          <a:lstStyle/>
          <a:p>
            <a:r>
              <a:rPr lang="zh-TW" altLang="en-US" dirty="0" smtClean="0"/>
              <a:t>王婉甄，</a:t>
            </a:r>
            <a:r>
              <a:rPr lang="en-US" altLang="zh-TW" dirty="0" smtClean="0"/>
              <a:t>2015.10.06</a:t>
            </a:r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9979" y="1528762"/>
            <a:ext cx="3182549" cy="2828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009624" y="670932"/>
            <a:ext cx="7406640" cy="147218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3200" b="1" dirty="0" smtClean="0"/>
              <a:t>104</a:t>
            </a:r>
            <a:r>
              <a:rPr lang="zh-TW" altLang="en-US" sz="3200" b="1" dirty="0" smtClean="0"/>
              <a:t>學年度教育部通識課程革新計畫</a:t>
            </a:r>
            <a:endParaRPr lang="en-US" altLang="zh-TW" sz="3200" b="1" dirty="0" smtClean="0"/>
          </a:p>
          <a:p>
            <a:pPr lvl="0">
              <a:spcBef>
                <a:spcPct val="0"/>
              </a:spcBef>
            </a:pPr>
            <a:r>
              <a:rPr lang="zh-TW" altLang="en-US" sz="3200" b="1" dirty="0" smtClean="0"/>
              <a:t>身體與文化：身體的哲學思維</a:t>
            </a:r>
            <a:endParaRPr lang="en-US" altLang="zh-TW" sz="3200" b="1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取經四眾的特質</a:t>
            </a:r>
            <a:r>
              <a:rPr lang="en-US" altLang="zh-TW" dirty="0" smtClean="0"/>
              <a:t>(</a:t>
            </a:r>
            <a:r>
              <a:rPr lang="zh-TW" altLang="en-US" dirty="0" smtClean="0"/>
              <a:t>內丹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142976" y="1428736"/>
          <a:ext cx="7791474" cy="4819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428736"/>
            <a:ext cx="5621071" cy="437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504960" cy="1143000"/>
          </a:xfrm>
        </p:spPr>
        <p:txBody>
          <a:bodyPr/>
          <a:lstStyle/>
          <a:p>
            <a:r>
              <a:rPr lang="zh-TW" altLang="en-US" dirty="0" smtClean="0"/>
              <a:t>取經四眾的象徵</a:t>
            </a:r>
            <a:r>
              <a:rPr lang="en-US" altLang="zh-TW" dirty="0" smtClean="0"/>
              <a:t>(</a:t>
            </a:r>
            <a:r>
              <a:rPr lang="zh-TW" altLang="en-US" dirty="0" smtClean="0"/>
              <a:t>內丹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286512" y="600076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圖片來源：</a:t>
            </a:r>
            <a:r>
              <a:rPr lang="en-US" altLang="zh-TW" sz="1200" dirty="0" smtClean="0"/>
              <a:t>http://m.youhuijie.cc/guochan/201504/7_174_1.html</a:t>
            </a:r>
            <a:endParaRPr lang="zh-TW" altLang="en-US" sz="1200" dirty="0"/>
          </a:p>
        </p:txBody>
      </p:sp>
      <p:sp>
        <p:nvSpPr>
          <p:cNvPr id="7" name="圓角矩形圖說文字 6"/>
          <p:cNvSpPr/>
          <p:nvPr/>
        </p:nvSpPr>
        <p:spPr>
          <a:xfrm>
            <a:off x="2000232" y="2571744"/>
            <a:ext cx="1357322" cy="1143008"/>
          </a:xfrm>
          <a:prstGeom prst="wedgeRoundRectCallout">
            <a:avLst>
              <a:gd name="adj1" fmla="val 81721"/>
              <a:gd name="adj2" fmla="val 33628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C00000"/>
                </a:solidFill>
              </a:rPr>
              <a:t>乾乾不息的實踐力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煉丹藥物的名稱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1000100" y="857232"/>
          <a:ext cx="8001056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修真九步驟</a:t>
            </a:r>
            <a:endParaRPr lang="zh-TW" altLang="en-US" b="1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1435100" y="1285860"/>
          <a:ext cx="7499350" cy="4962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煉丹三階段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順則成人，逆運成仙</a:t>
            </a:r>
            <a:endParaRPr lang="zh-TW" alt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85926"/>
            <a:ext cx="3657600" cy="4238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785926"/>
            <a:ext cx="3657600" cy="4254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橢圓 6"/>
          <p:cNvSpPr/>
          <p:nvPr/>
        </p:nvSpPr>
        <p:spPr>
          <a:xfrm>
            <a:off x="2713258" y="2555648"/>
            <a:ext cx="1000132" cy="11430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786050" y="4572008"/>
            <a:ext cx="928694" cy="10715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572264" y="2500306"/>
            <a:ext cx="1000132" cy="10715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6572264" y="4714884"/>
            <a:ext cx="1071570" cy="10715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圖案 14"/>
          <p:cNvCxnSpPr/>
          <p:nvPr/>
        </p:nvCxnSpPr>
        <p:spPr>
          <a:xfrm rot="16200000" flipH="1">
            <a:off x="2864982" y="3851952"/>
            <a:ext cx="1650095" cy="399600"/>
          </a:xfrm>
          <a:prstGeom prst="bentConnector3">
            <a:avLst>
              <a:gd name="adj1" fmla="val 742"/>
            </a:avLst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3501343" y="4876800"/>
            <a:ext cx="357190" cy="1588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圖案 14"/>
          <p:cNvCxnSpPr/>
          <p:nvPr/>
        </p:nvCxnSpPr>
        <p:spPr>
          <a:xfrm rot="16200000" flipH="1">
            <a:off x="6643702" y="3857628"/>
            <a:ext cx="2000266" cy="428629"/>
          </a:xfrm>
          <a:prstGeom prst="bentConnector3">
            <a:avLst>
              <a:gd name="adj1" fmla="val -68"/>
            </a:avLst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>
            <a:off x="7429520" y="5072074"/>
            <a:ext cx="357190" cy="1588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弧形箭號 (上彎) 12"/>
          <p:cNvSpPr/>
          <p:nvPr/>
        </p:nvSpPr>
        <p:spPr>
          <a:xfrm>
            <a:off x="4071934" y="5857892"/>
            <a:ext cx="2071702" cy="78581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143000"/>
          </a:xfrm>
        </p:spPr>
        <p:txBody>
          <a:bodyPr/>
          <a:lstStyle/>
          <a:p>
            <a:r>
              <a:rPr lang="zh-TW" altLang="en-US" dirty="0" smtClean="0"/>
              <a:t>周天火候運行圖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14422"/>
            <a:ext cx="3825931" cy="5298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矩形 12"/>
          <p:cNvSpPr/>
          <p:nvPr/>
        </p:nvSpPr>
        <p:spPr>
          <a:xfrm>
            <a:off x="3214678" y="5929330"/>
            <a:ext cx="285752" cy="2857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00420" y="1307207"/>
            <a:ext cx="285752" cy="2857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4" name="直線圖說文字 2 (加上框線和強調線) 23"/>
          <p:cNvSpPr/>
          <p:nvPr/>
        </p:nvSpPr>
        <p:spPr>
          <a:xfrm>
            <a:off x="6215074" y="1142984"/>
            <a:ext cx="1571636" cy="71438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0849"/>
              <a:gd name="adj6" fmla="val -138094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</a:rPr>
              <a:t>身心為鼎爐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0" name="直線圖說文字 2 (加上框線和強調線) 29"/>
          <p:cNvSpPr/>
          <p:nvPr/>
        </p:nvSpPr>
        <p:spPr>
          <a:xfrm>
            <a:off x="5786446" y="2428868"/>
            <a:ext cx="2214578" cy="1000132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8431"/>
              <a:gd name="adj6" fmla="val -52625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b="1" dirty="0" smtClean="0">
                <a:solidFill>
                  <a:srgbClr val="C00000"/>
                </a:solidFill>
              </a:rPr>
              <a:t>「意守」指利用意念存想或閉目內視關竅。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2" name="直線圖說文字 2 (加上框線和強調線) 31"/>
          <p:cNvSpPr/>
          <p:nvPr/>
        </p:nvSpPr>
        <p:spPr>
          <a:xfrm>
            <a:off x="5929322" y="3857628"/>
            <a:ext cx="1643074" cy="142876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576"/>
              <a:gd name="adj6" fmla="val -41084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b="1" dirty="0" smtClean="0">
                <a:solidFill>
                  <a:srgbClr val="C00000"/>
                </a:solidFill>
              </a:rPr>
              <a:t>火候指呼吸。「</a:t>
            </a:r>
            <a:r>
              <a:rPr lang="zh-TW" altLang="en-US" b="1" u="sng" dirty="0" smtClean="0">
                <a:solidFill>
                  <a:srgbClr val="C00000"/>
                </a:solidFill>
              </a:rPr>
              <a:t>陽息</a:t>
            </a:r>
            <a:r>
              <a:rPr lang="zh-TW" altLang="en-US" b="1" dirty="0" smtClean="0">
                <a:solidFill>
                  <a:srgbClr val="C00000"/>
                </a:solidFill>
              </a:rPr>
              <a:t>」指呼吸急促，「</a:t>
            </a:r>
            <a:r>
              <a:rPr lang="zh-TW" altLang="en-US" b="1" u="sng" dirty="0" smtClean="0">
                <a:solidFill>
                  <a:srgbClr val="C00000"/>
                </a:solidFill>
              </a:rPr>
              <a:t>陰消</a:t>
            </a:r>
            <a:r>
              <a:rPr lang="zh-TW" altLang="en-US" b="1" dirty="0" smtClean="0">
                <a:solidFill>
                  <a:srgbClr val="C00000"/>
                </a:solidFill>
              </a:rPr>
              <a:t>」則指呼吸徐緩。</a:t>
            </a:r>
            <a:endParaRPr lang="zh-TW" altLang="en-US" dirty="0"/>
          </a:p>
        </p:txBody>
      </p:sp>
      <p:sp>
        <p:nvSpPr>
          <p:cNvPr id="33" name="橢圓 32"/>
          <p:cNvSpPr/>
          <p:nvPr/>
        </p:nvSpPr>
        <p:spPr>
          <a:xfrm>
            <a:off x="4071934" y="1714488"/>
            <a:ext cx="642942" cy="35719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4071934" y="3429000"/>
            <a:ext cx="642942" cy="35719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3929058" y="4857760"/>
            <a:ext cx="642942" cy="35719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向上箭號 36"/>
          <p:cNvSpPr/>
          <p:nvPr/>
        </p:nvSpPr>
        <p:spPr>
          <a:xfrm>
            <a:off x="4286248" y="4000504"/>
            <a:ext cx="142876" cy="7858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向上箭號 37"/>
          <p:cNvSpPr/>
          <p:nvPr/>
        </p:nvSpPr>
        <p:spPr>
          <a:xfrm>
            <a:off x="4286248" y="2428868"/>
            <a:ext cx="142876" cy="8572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直線圖說文字 1 (加上框線和強調線) 14"/>
          <p:cNvSpPr/>
          <p:nvPr/>
        </p:nvSpPr>
        <p:spPr>
          <a:xfrm>
            <a:off x="4214810" y="5715016"/>
            <a:ext cx="1214446" cy="642942"/>
          </a:xfrm>
          <a:prstGeom prst="accentBorderCallout1">
            <a:avLst>
              <a:gd name="adj1" fmla="val 18750"/>
              <a:gd name="adj2" fmla="val -8333"/>
              <a:gd name="adj3" fmla="val 51548"/>
              <a:gd name="adj4" fmla="val -5969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</a:rPr>
              <a:t>一陽初動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algn="ctr"/>
            <a:r>
              <a:rPr lang="zh-TW" altLang="en-US" b="1" dirty="0" smtClean="0">
                <a:solidFill>
                  <a:srgbClr val="C00000"/>
                </a:solidFill>
              </a:rPr>
              <a:t>一陽來復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286124"/>
            <a:ext cx="3182549" cy="2828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1500166" y="2143116"/>
            <a:ext cx="52149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8000" b="1" cap="none" spc="0" dirty="0" smtClean="0">
                <a:ln/>
                <a:solidFill>
                  <a:schemeClr val="accent3"/>
                </a:solidFill>
                <a:effectLst/>
              </a:rPr>
              <a:t>謝謝聆聽</a:t>
            </a:r>
            <a:r>
              <a:rPr lang="en-US" altLang="zh-TW" sz="8000" b="1" cap="none" spc="0" dirty="0" smtClean="0">
                <a:ln/>
                <a:solidFill>
                  <a:schemeClr val="accent3"/>
                </a:solidFill>
                <a:effectLst/>
              </a:rPr>
              <a:t>..</a:t>
            </a:r>
            <a:endParaRPr lang="zh-TW" altLang="en-US" sz="8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1000100" y="857232"/>
          <a:ext cx="81439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圖\c9301433206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71546"/>
            <a:ext cx="7364852" cy="4357718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1785918" y="4786322"/>
            <a:ext cx="40719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zh-TW" alt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西遊記</a:t>
            </a:r>
            <a:endParaRPr lang="zh-TW" alt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204489" y="6283552"/>
            <a:ext cx="371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200" dirty="0" smtClean="0"/>
              <a:t>圖片來源：</a:t>
            </a:r>
            <a:r>
              <a:rPr lang="en-US" altLang="zh-TW" sz="1200" dirty="0" smtClean="0"/>
              <a:t> http://www.baideyita.com/?post=21</a:t>
            </a:r>
            <a:endParaRPr lang="zh-TW" altLang="en-US" sz="12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《</a:t>
            </a:r>
            <a:r>
              <a:rPr lang="zh-TW" altLang="en-US" dirty="0" smtClean="0"/>
              <a:t>西遊記</a:t>
            </a:r>
            <a:r>
              <a:rPr lang="en-US" altLang="zh-TW" dirty="0" smtClean="0"/>
              <a:t>》</a:t>
            </a:r>
            <a:r>
              <a:rPr lang="zh-TW" altLang="en-US" dirty="0" smtClean="0"/>
              <a:t>的作者是誰？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43050"/>
            <a:ext cx="6781424" cy="4524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1000100" y="857232"/>
          <a:ext cx="81439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428728" y="1071546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5072098" cy="928694"/>
          </a:xfrm>
        </p:spPr>
        <p:txBody>
          <a:bodyPr/>
          <a:lstStyle/>
          <a:p>
            <a:r>
              <a:rPr lang="zh-TW" altLang="en-US" b="1" dirty="0" smtClean="0"/>
              <a:t>罪謫模式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小說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285852" y="1571612"/>
          <a:ext cx="7499352" cy="451249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74838"/>
                <a:gridCol w="1874838"/>
                <a:gridCol w="1874838"/>
                <a:gridCol w="1874838"/>
              </a:tblGrid>
              <a:tr h="750099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400" kern="1200" dirty="0" smtClean="0"/>
                        <a:t>小說人物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仙界角色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罪謫原因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成就果位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75009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唐僧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200" kern="1200" dirty="0" smtClean="0"/>
                        <a:t>金蟬長老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200" kern="1200" dirty="0" smtClean="0"/>
                        <a:t>無心聽佛講經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200" u="none" kern="1200" dirty="0" smtClean="0"/>
                        <a:t>旃</a:t>
                      </a:r>
                      <a:r>
                        <a:rPr kumimoji="0" lang="en-US" altLang="zh-TW" sz="2200" u="none" kern="1200" dirty="0" smtClean="0"/>
                        <a:t>(</a:t>
                      </a:r>
                      <a:r>
                        <a:rPr kumimoji="0" lang="zh-TW" altLang="en-US" sz="2200" u="none" kern="1200" dirty="0" smtClean="0"/>
                        <a:t>ㄓㄢ</a:t>
                      </a:r>
                      <a:r>
                        <a:rPr kumimoji="0" lang="en-US" altLang="zh-TW" sz="2200" u="none" kern="1200" dirty="0" smtClean="0"/>
                        <a:t>)</a:t>
                      </a:r>
                      <a:r>
                        <a:rPr kumimoji="0" lang="zh-TW" altLang="en-US" sz="2200" u="none" kern="1200" dirty="0" smtClean="0"/>
                        <a:t>檀功德佛</a:t>
                      </a:r>
                      <a:endParaRPr lang="zh-TW" altLang="en-US" sz="2200" u="none" dirty="0"/>
                    </a:p>
                  </a:txBody>
                  <a:tcPr anchor="ctr"/>
                </a:tc>
              </a:tr>
              <a:tr h="75009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 smtClean="0">
                          <a:solidFill>
                            <a:srgbClr val="C00000"/>
                          </a:solidFill>
                        </a:rPr>
                        <a:t>孫悟空</a:t>
                      </a:r>
                      <a:endParaRPr lang="zh-TW" alt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 smtClean="0">
                          <a:solidFill>
                            <a:srgbClr val="C00000"/>
                          </a:solidFill>
                        </a:rPr>
                        <a:t>大鬧天宮</a:t>
                      </a:r>
                      <a:endParaRPr lang="zh-TW" alt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200" b="1" u="none" kern="1200" dirty="0" smtClean="0">
                          <a:solidFill>
                            <a:srgbClr val="C00000"/>
                          </a:solidFill>
                        </a:rPr>
                        <a:t>鬪戰勝佛</a:t>
                      </a:r>
                      <a:endParaRPr kumimoji="0" lang="zh-TW" altLang="en-US" sz="2200" b="1" u="none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5009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豬八戒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200" kern="1200" dirty="0" smtClean="0"/>
                        <a:t>天蓬元帥</a:t>
                      </a:r>
                      <a:endParaRPr kumimoji="0" lang="zh-TW" alt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200" kern="1200" dirty="0" smtClean="0"/>
                        <a:t>帶酒戲弄嫦娥</a:t>
                      </a:r>
                      <a:endParaRPr kumimoji="0" lang="zh-TW" alt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200" u="none" kern="1200" dirty="0" smtClean="0"/>
                        <a:t>淨壇使者</a:t>
                      </a:r>
                      <a:endParaRPr lang="zh-TW" altLang="en-US" sz="2200" u="none" dirty="0"/>
                    </a:p>
                  </a:txBody>
                  <a:tcPr anchor="ctr"/>
                </a:tc>
              </a:tr>
              <a:tr h="75009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沙悟淨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200" u="none" kern="1200" dirty="0" smtClean="0"/>
                        <a:t>捲簾大將</a:t>
                      </a:r>
                      <a:endParaRPr lang="zh-TW" altLang="en-US" sz="22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200" kern="1200" dirty="0" smtClean="0"/>
                        <a:t>打碎玻璃盞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200" u="none" kern="1200" dirty="0" smtClean="0"/>
                        <a:t>金身羅漢</a:t>
                      </a:r>
                      <a:endParaRPr lang="zh-TW" altLang="en-US" sz="2200" u="none" dirty="0"/>
                    </a:p>
                  </a:txBody>
                  <a:tcPr anchor="ctr"/>
                </a:tc>
              </a:tr>
              <a:tr h="75009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龍馬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200" kern="1200" dirty="0" smtClean="0"/>
                        <a:t>西海龍王之子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200" kern="1200" dirty="0" smtClean="0"/>
                        <a:t>縱火燒明珠</a:t>
                      </a:r>
                      <a:endParaRPr kumimoji="0" lang="zh-TW" alt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200" u="none" kern="1200" dirty="0" smtClean="0"/>
                        <a:t>八部天龍馬</a:t>
                      </a:r>
                      <a:endParaRPr lang="zh-TW" altLang="en-US" sz="2200" u="none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成仙的關鍵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內丹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428728" y="164305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2857496"/>
            <a:ext cx="1889580" cy="1889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取經四眾的象徵</a:t>
            </a:r>
            <a:r>
              <a:rPr lang="en-US" altLang="zh-TW" dirty="0" smtClean="0"/>
              <a:t>(</a:t>
            </a:r>
            <a:r>
              <a:rPr lang="zh-TW" altLang="en-US" dirty="0" smtClean="0"/>
              <a:t>小說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11" name="內容版面配置區 3"/>
          <p:cNvGraphicFramePr>
            <a:graphicFrameLocks/>
          </p:cNvGraphicFramePr>
          <p:nvPr/>
        </p:nvGraphicFramePr>
        <p:xfrm>
          <a:off x="1142976" y="1428736"/>
          <a:ext cx="7785102" cy="4943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1055</TotalTime>
  <Words>860</Words>
  <Application>Microsoft Office PowerPoint</Application>
  <PresentationFormat>如螢幕大小 (4:3)</PresentationFormat>
  <Paragraphs>128</Paragraphs>
  <Slides>19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夏至</vt:lpstr>
      <vt:lpstr>不能說的秘密 --淺論道教的內丹世界</vt:lpstr>
      <vt:lpstr>投影片 2</vt:lpstr>
      <vt:lpstr>投影片 3</vt:lpstr>
      <vt:lpstr>《西遊記》的作者是誰？</vt:lpstr>
      <vt:lpstr>投影片 5</vt:lpstr>
      <vt:lpstr>投影片 6</vt:lpstr>
      <vt:lpstr>罪謫模式(小說)</vt:lpstr>
      <vt:lpstr>成仙的關鍵(內丹)</vt:lpstr>
      <vt:lpstr>取經四眾的象徵(小說)</vt:lpstr>
      <vt:lpstr>取經四眾的特質(內丹)</vt:lpstr>
      <vt:lpstr>取經四眾的象徵(內丹)</vt:lpstr>
      <vt:lpstr>煉丹藥物的名稱</vt:lpstr>
      <vt:lpstr>投影片 13</vt:lpstr>
      <vt:lpstr>修真九步驟</vt:lpstr>
      <vt:lpstr>煉丹三階段</vt:lpstr>
      <vt:lpstr>順則成人，逆運成仙</vt:lpstr>
      <vt:lpstr>周天火候運行圖</vt:lpstr>
      <vt:lpstr>結語</vt:lpstr>
      <vt:lpstr>投影片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123</cp:lastModifiedBy>
  <cp:revision>132</cp:revision>
  <dcterms:created xsi:type="dcterms:W3CDTF">2015-09-26T15:50:19Z</dcterms:created>
  <dcterms:modified xsi:type="dcterms:W3CDTF">2015-10-30T02:52:08Z</dcterms:modified>
</cp:coreProperties>
</file>