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543298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526744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636554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08099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658160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66842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標題及直排文字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7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63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698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直排標題及文字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6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6" y="190500"/>
            <a:ext cx="5851525" cy="60197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63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698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標題及物件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63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698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章節標題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兩項物件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8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127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190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8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127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190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對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81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31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3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3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81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31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只有標題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含標題的內容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63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698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含標題的圖片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63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698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zh-TW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46110" y="896333"/>
            <a:ext cx="1504282" cy="1390239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Shape 8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80528" y="-99390"/>
            <a:ext cx="9396536" cy="7087675"/>
          </a:xfrm>
          <a:prstGeom prst="rect">
            <a:avLst/>
          </a:prstGeom>
          <a:solidFill>
            <a:srgbClr val="FFFFCC"/>
          </a:solidFill>
          <a:ln>
            <a:noFill/>
          </a:ln>
        </p:spPr>
      </p:pic>
      <p:grpSp>
        <p:nvGrpSpPr>
          <p:cNvPr id="90" name="Shape 90"/>
          <p:cNvGrpSpPr/>
          <p:nvPr/>
        </p:nvGrpSpPr>
        <p:grpSpPr>
          <a:xfrm>
            <a:off x="6012160" y="-243408"/>
            <a:ext cx="2304256" cy="7231691"/>
            <a:chOff x="6012160" y="-224006"/>
            <a:chExt cx="2304256" cy="7231691"/>
          </a:xfrm>
        </p:grpSpPr>
        <p:sp>
          <p:nvSpPr>
            <p:cNvPr id="91" name="Shape 91"/>
            <p:cNvSpPr/>
            <p:nvPr/>
          </p:nvSpPr>
          <p:spPr>
            <a:xfrm>
              <a:off x="6012160" y="-224006"/>
              <a:ext cx="2304256" cy="7231691"/>
            </a:xfrm>
            <a:prstGeom prst="rect">
              <a:avLst/>
            </a:prstGeom>
            <a:solidFill>
              <a:srgbClr val="FBD4B4">
                <a:alpha val="74509"/>
              </a:srgb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2" name="Shape 92"/>
            <p:cNvGrpSpPr/>
            <p:nvPr/>
          </p:nvGrpSpPr>
          <p:grpSpPr>
            <a:xfrm>
              <a:off x="6037909" y="1014778"/>
              <a:ext cx="1469131" cy="5616622"/>
              <a:chOff x="6183086" y="1014778"/>
              <a:chExt cx="1469131" cy="5616622"/>
            </a:xfrm>
          </p:grpSpPr>
          <p:sp>
            <p:nvSpPr>
              <p:cNvPr id="93" name="Shape 93"/>
              <p:cNvSpPr txBox="1"/>
              <p:nvPr/>
            </p:nvSpPr>
            <p:spPr>
              <a:xfrm rot="5400000">
                <a:off x="3605607" y="3592257"/>
                <a:ext cx="5616622" cy="461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ct val="25000"/>
                  <a:buFont typeface="Arial"/>
                  <a:buNone/>
                </a:pPr>
                <a:r>
                  <a:rPr lang="zh-TW"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組員│黃耀賢│賴正豪│鍾奇樺│王瀚德│蔡仁勝</a:t>
                </a:r>
              </a:p>
            </p:txBody>
          </p:sp>
          <p:pic>
            <p:nvPicPr>
              <p:cNvPr id="94" name="Shape 94"/>
              <p:cNvPicPr preferRelativeResize="0"/>
              <p:nvPr/>
            </p:nvPicPr>
            <p:blipFill rotWithShape="1">
              <a:blip r:embed="rId5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7072785" y="4469060"/>
                <a:ext cx="579433" cy="943149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96" name="Shape 96"/>
          <p:cNvPicPr preferRelativeResize="0"/>
          <p:nvPr/>
        </p:nvPicPr>
        <p:blipFill rotWithShape="1">
          <a:blip r:embed="rId6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63663" y="2569671"/>
            <a:ext cx="1488662" cy="1310793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Shape 98"/>
          <p:cNvPicPr preferRelativeResize="0"/>
          <p:nvPr/>
        </p:nvPicPr>
        <p:blipFill rotWithShape="1">
          <a:blip r:embed="rId7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74881" y="1124165"/>
            <a:ext cx="1504282" cy="13902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/>
        </p:nvSpPr>
        <p:spPr>
          <a:xfrm>
            <a:off x="899591" y="2060848"/>
            <a:ext cx="7776864" cy="33239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/>
              <a:buChar char="•"/>
            </a:pPr>
            <a:r>
              <a:rPr lang="zh-TW" sz="3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情報錯誤</a:t>
            </a:r>
            <a:r>
              <a:rPr lang="zh-TW"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，大家</a:t>
            </a:r>
            <a:r>
              <a:rPr lang="zh-TW" sz="3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放下戒心</a:t>
            </a:r>
            <a:r>
              <a:rPr lang="zh-TW"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在過年，造成了之後一連串的逃亡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5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zh-TW"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在被包圍時，共軍利用親人 </a:t>
            </a:r>
            <a:r>
              <a:rPr lang="zh-TW" sz="3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熱騰騰的食物</a:t>
            </a:r>
            <a:r>
              <a:rPr lang="zh-TW"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勸他們投降，他們都</a:t>
            </a:r>
            <a:r>
              <a:rPr lang="zh-TW" sz="3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沒有屈服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zh-TW"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要撤退回台灣時，對於上級的命令感到失望，而留在泰國</a:t>
            </a:r>
          </a:p>
        </p:txBody>
      </p:sp>
      <p:grpSp>
        <p:nvGrpSpPr>
          <p:cNvPr id="104" name="Shape 104"/>
          <p:cNvGrpSpPr/>
          <p:nvPr/>
        </p:nvGrpSpPr>
        <p:grpSpPr>
          <a:xfrm>
            <a:off x="-1116632" y="574994"/>
            <a:ext cx="6984855" cy="985352"/>
            <a:chOff x="-1116632" y="452933"/>
            <a:chExt cx="6984855" cy="1067439"/>
          </a:xfrm>
        </p:grpSpPr>
        <p:sp>
          <p:nvSpPr>
            <p:cNvPr id="105" name="Shape 105"/>
            <p:cNvSpPr/>
            <p:nvPr/>
          </p:nvSpPr>
          <p:spPr>
            <a:xfrm>
              <a:off x="-1116632" y="476672"/>
              <a:ext cx="5544599" cy="1043700"/>
            </a:xfrm>
            <a:prstGeom prst="rect">
              <a:avLst/>
            </a:prstGeom>
            <a:solidFill>
              <a:srgbClr val="B6DDE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06" name="Shape 106"/>
            <p:cNvPicPr preferRelativeResize="0"/>
            <p:nvPr/>
          </p:nvPicPr>
          <p:blipFill rotWithShape="1">
            <a:blip r:embed="rId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28835" y="620687"/>
              <a:ext cx="755699" cy="75569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7" name="Shape 107"/>
            <p:cNvSpPr txBox="1"/>
            <p:nvPr/>
          </p:nvSpPr>
          <p:spPr>
            <a:xfrm>
              <a:off x="1187624" y="452933"/>
              <a:ext cx="4680599" cy="923399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r>
                <a:rPr lang="zh-TW" sz="5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段落小編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-1116632" y="476672"/>
            <a:ext cx="5544614" cy="104360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/>
          <p:nvPr/>
        </p:nvSpPr>
        <p:spPr>
          <a:xfrm>
            <a:off x="755575" y="476672"/>
            <a:ext cx="4680520" cy="923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文化小捕手</a:t>
            </a:r>
          </a:p>
        </p:txBody>
      </p:sp>
      <p:pic>
        <p:nvPicPr>
          <p:cNvPr id="114" name="Shape 114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44376" y="4797151"/>
            <a:ext cx="3111049" cy="20740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Shape 115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890" y="734141"/>
            <a:ext cx="792086" cy="528059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Shape 116"/>
          <p:cNvSpPr txBox="1"/>
          <p:nvPr/>
        </p:nvSpPr>
        <p:spPr>
          <a:xfrm>
            <a:off x="899591" y="1916832"/>
            <a:ext cx="7344815" cy="23083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zh-TW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當時過年的傳統文化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zh-TW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那時中國過年的傳統為一起包餃子來吃,象徵著 團圓而且有一種凝聚的感覺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zh-TW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較人道的戰爭模式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zh-TW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當時的戰爭型態就是比較無人道可言,但是現今的戰爭比較沒有那麼的殘忍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/>
        </p:nvSpPr>
        <p:spPr>
          <a:xfrm>
            <a:off x="-1116632" y="476672"/>
            <a:ext cx="4968551" cy="104360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Shape 122"/>
          <p:cNvSpPr txBox="1"/>
          <p:nvPr/>
        </p:nvSpPr>
        <p:spPr>
          <a:xfrm>
            <a:off x="1115616" y="476672"/>
            <a:ext cx="2376263" cy="923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賈伯斯</a:t>
            </a:r>
          </a:p>
        </p:txBody>
      </p:sp>
      <p:pic>
        <p:nvPicPr>
          <p:cNvPr id="123" name="Shape 123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6095" y="522475"/>
            <a:ext cx="1061527" cy="831721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Shape 124"/>
          <p:cNvSpPr txBox="1"/>
          <p:nvPr/>
        </p:nvSpPr>
        <p:spPr>
          <a:xfrm>
            <a:off x="1367644" y="2276872"/>
            <a:ext cx="6620774" cy="1477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zh-TW"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在</a:t>
            </a:r>
            <a:r>
              <a:rPr lang="zh-TW" sz="3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異鄉打拼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zh-TW"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朋友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zh-TW"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自身無力的痛苦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/>
        </p:nvSpPr>
        <p:spPr>
          <a:xfrm>
            <a:off x="-1116632" y="476672"/>
            <a:ext cx="5544614" cy="104360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Shape 130"/>
          <p:cNvSpPr txBox="1"/>
          <p:nvPr/>
        </p:nvSpPr>
        <p:spPr>
          <a:xfrm>
            <a:off x="755574" y="476675"/>
            <a:ext cx="3872699" cy="923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文字小精靈</a:t>
            </a:r>
          </a:p>
        </p:txBody>
      </p:sp>
      <p:pic>
        <p:nvPicPr>
          <p:cNvPr id="131" name="Shape 131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9510" y="715412"/>
            <a:ext cx="774738" cy="723937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Shape 132"/>
          <p:cNvSpPr txBox="1"/>
          <p:nvPr/>
        </p:nvSpPr>
        <p:spPr>
          <a:xfrm>
            <a:off x="954250" y="2125417"/>
            <a:ext cx="6620774" cy="25545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zh-TW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孤軍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zh-TW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有銅板的水餃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zh-TW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老緬大砲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zh-TW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馬幫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zh-TW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淒涼的勝利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如螢幕大小 (4:3)</PresentationFormat>
  <Paragraphs>22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modified xsi:type="dcterms:W3CDTF">2016-12-12T07:31:15Z</dcterms:modified>
</cp:coreProperties>
</file>