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微軟正黑體" pitchFamily="34" charset="-120"/>
      <p:regular r:id="rId11"/>
      <p:bold r:id="rId12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D8C9-6507-4E7A-9C6E-A83048DEF616}" type="datetimeFigureOut">
              <a:rPr lang="zh-TW" altLang="en-US" smtClean="0"/>
              <a:t>2014/12/29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524-AE51-4970-92D6-BF5B79631D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D8C9-6507-4E7A-9C6E-A83048DEF616}" type="datetimeFigureOut">
              <a:rPr lang="zh-TW" altLang="en-US" smtClean="0"/>
              <a:t>2014/12/29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524-AE51-4970-92D6-BF5B79631D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D8C9-6507-4E7A-9C6E-A83048DEF616}" type="datetimeFigureOut">
              <a:rPr lang="zh-TW" altLang="en-US" smtClean="0"/>
              <a:t>2014/12/29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524-AE51-4970-92D6-BF5B79631D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D8C9-6507-4E7A-9C6E-A83048DEF616}" type="datetimeFigureOut">
              <a:rPr lang="zh-TW" altLang="en-US" smtClean="0"/>
              <a:t>2014/12/29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524-AE51-4970-92D6-BF5B79631D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D8C9-6507-4E7A-9C6E-A83048DEF616}" type="datetimeFigureOut">
              <a:rPr lang="zh-TW" altLang="en-US" smtClean="0"/>
              <a:t>2014/12/29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524-AE51-4970-92D6-BF5B79631D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D8C9-6507-4E7A-9C6E-A83048DEF616}" type="datetimeFigureOut">
              <a:rPr lang="zh-TW" altLang="en-US" smtClean="0"/>
              <a:t>2014/12/29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524-AE51-4970-92D6-BF5B79631D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D8C9-6507-4E7A-9C6E-A83048DEF616}" type="datetimeFigureOut">
              <a:rPr lang="zh-TW" altLang="en-US" smtClean="0"/>
              <a:t>2014/12/29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524-AE51-4970-92D6-BF5B79631D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D8C9-6507-4E7A-9C6E-A83048DEF616}" type="datetimeFigureOut">
              <a:rPr lang="zh-TW" altLang="en-US" smtClean="0"/>
              <a:t>2014/12/29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524-AE51-4970-92D6-BF5B79631D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D8C9-6507-4E7A-9C6E-A83048DEF616}" type="datetimeFigureOut">
              <a:rPr lang="zh-TW" altLang="en-US" smtClean="0"/>
              <a:t>2014/12/29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524-AE51-4970-92D6-BF5B79631D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D8C9-6507-4E7A-9C6E-A83048DEF616}" type="datetimeFigureOut">
              <a:rPr lang="zh-TW" altLang="en-US" smtClean="0"/>
              <a:t>2014/12/29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524-AE51-4970-92D6-BF5B79631D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D8C9-6507-4E7A-9C6E-A83048DEF616}" type="datetimeFigureOut">
              <a:rPr lang="zh-TW" altLang="en-US" smtClean="0"/>
              <a:t>2014/12/29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524-AE51-4970-92D6-BF5B79631D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FD8C9-6507-4E7A-9C6E-A83048DEF616}" type="datetimeFigureOut">
              <a:rPr lang="zh-TW" altLang="en-US" smtClean="0"/>
              <a:t>2014/12/29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6A524-AE51-4970-92D6-BF5B79631D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SAM_9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C:\Users\sd\Desktop\9550_4ac0f0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8569">
            <a:off x="386318" y="3485744"/>
            <a:ext cx="3072341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 descr="SAM_93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383">
            <a:off x="3460370" y="2934927"/>
            <a:ext cx="1872208" cy="2496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1229722" y="764704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第五組</a:t>
            </a:r>
            <a:endParaRPr lang="zh-TW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6150114"/>
            <a:ext cx="961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B10136138 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陸羿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婕 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B10136145 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許博智 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B10023049 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鄭韵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瀠 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B10237032 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文茄馨 </a:t>
            </a:r>
          </a:p>
          <a:p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B10237048 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鍾孟珊 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B10123014 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蔡佳琪 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B10123013 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李玟錡 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059832" y="1340768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微</a:t>
            </a:r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電影報告</a:t>
            </a:r>
            <a:endParaRPr lang="zh-TW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AM_9323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1520" y="692696"/>
            <a:ext cx="8640960" cy="59766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51520" y="0"/>
            <a:ext cx="3600400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角色介紹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7624" y="1700808"/>
            <a:ext cx="1261884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zh-TW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鄭韵瀠</a:t>
            </a:r>
            <a:endParaRPr lang="zh-TW" altLang="en-US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1187624" y="2852936"/>
            <a:ext cx="2520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15616" y="2420888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缺乏滿足、慾望的角色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7624" y="2996952"/>
            <a:ext cx="2520280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偷錢的人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624" y="3861048"/>
            <a:ext cx="1261884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鍾孟珊</a:t>
            </a:r>
            <a:endParaRPr lang="zh-TW" altLang="en-US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1187624" y="5013176"/>
            <a:ext cx="2520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115616" y="4581128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缺乏滿足、慾望的角色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87624" y="5157192"/>
            <a:ext cx="2520280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霸凌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的人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20072" y="1628800"/>
            <a:ext cx="1261884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文茄馨</a:t>
            </a:r>
            <a:endParaRPr lang="zh-TW" altLang="en-US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5220072" y="2780928"/>
            <a:ext cx="2520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148064" y="2348880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被孤立在人群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的角色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20072" y="2924944"/>
            <a:ext cx="2520280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反霸凌的人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20072" y="3861048"/>
            <a:ext cx="1261884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陸羿婕</a:t>
            </a:r>
            <a:endParaRPr lang="zh-TW" altLang="en-US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5220072" y="5013176"/>
            <a:ext cx="2520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148064" y="458112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故事轉折的角色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20072" y="5157192"/>
            <a:ext cx="2520280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關懷的人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AM_9323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1520" y="692696"/>
            <a:ext cx="8640960" cy="59766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51520" y="0"/>
            <a:ext cx="3600400" cy="548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劇本大綱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419872" y="1772816"/>
            <a:ext cx="4824536" cy="5760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有些人總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有些傷害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以及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過去</a:t>
            </a:r>
          </a:p>
        </p:txBody>
      </p:sp>
      <p:sp>
        <p:nvSpPr>
          <p:cNvPr id="26" name="矩形 25"/>
          <p:cNvSpPr/>
          <p:nvPr/>
        </p:nvSpPr>
        <p:spPr>
          <a:xfrm>
            <a:off x="899592" y="1772880"/>
            <a:ext cx="2304256" cy="576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原因</a:t>
            </a:r>
          </a:p>
        </p:txBody>
      </p:sp>
      <p:sp>
        <p:nvSpPr>
          <p:cNvPr id="27" name="矩形 26"/>
          <p:cNvSpPr/>
          <p:nvPr/>
        </p:nvSpPr>
        <p:spPr>
          <a:xfrm>
            <a:off x="3419872" y="2708856"/>
            <a:ext cx="4824536" cy="5760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想被幫助或滿足自己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99592" y="2708920"/>
            <a:ext cx="2304256" cy="576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造成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419872" y="4941168"/>
            <a:ext cx="4824536" cy="5760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關注當成關懷的想法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99592" y="4941232"/>
            <a:ext cx="2304256" cy="5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重點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419872" y="3356992"/>
            <a:ext cx="4824536" cy="57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犯罪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AM_9323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1520" y="692696"/>
            <a:ext cx="8640960" cy="59766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51520" y="0"/>
            <a:ext cx="3600400" cy="5486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故事啟發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1475656" y="1772816"/>
            <a:ext cx="576064" cy="5760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latin typeface="Adobe Gothic Std B" pitchFamily="34" charset="-128"/>
                <a:ea typeface="Adobe Gothic Std B" pitchFamily="34" charset="-128"/>
              </a:rPr>
              <a:t>1</a:t>
            </a:r>
            <a:endParaRPr lang="zh-TW" altLang="en-US" sz="3600" dirty="0">
              <a:latin typeface="Adobe Gothic Std B" pitchFamily="34" charset="-128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475656" y="2780928"/>
            <a:ext cx="576064" cy="576064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latin typeface="Adobe Gothic Std B" pitchFamily="34" charset="-128"/>
              </a:rPr>
              <a:t>2</a:t>
            </a:r>
            <a:endParaRPr lang="zh-TW" altLang="en-US" sz="3600" dirty="0">
              <a:latin typeface="Adobe Gothic Std B" pitchFamily="34" charset="-128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1475656" y="3789040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latin typeface="Adobe Gothic Std B" pitchFamily="34" charset="-128"/>
              </a:rPr>
              <a:t>3</a:t>
            </a:r>
            <a:endParaRPr lang="zh-TW" altLang="en-US" sz="3600" dirty="0">
              <a:latin typeface="Adobe Gothic Std B" pitchFamily="34" charset="-128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1475656" y="4869160"/>
            <a:ext cx="576064" cy="57606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latin typeface="Adobe Gothic Std B" pitchFamily="34" charset="-128"/>
              </a:rPr>
              <a:t>4</a:t>
            </a:r>
            <a:endParaRPr lang="zh-TW" altLang="en-US" sz="3600" dirty="0">
              <a:latin typeface="Adobe Gothic Std B" pitchFamily="34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67744" y="1844824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錯誤的想法，錯誤的行為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04906" y="2852936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犯罪是最不好的行為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37425" y="3861048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讓受傷害的人，懂得用正確方式解決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39752" y="4941168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別做了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錯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的事情，犯罪後會是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失去</a:t>
            </a:r>
            <a:endParaRPr lang="zh-TW" altLang="en-US" sz="2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d\Desktop\SAM_9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125</Words>
  <Application>Microsoft Office PowerPoint</Application>
  <PresentationFormat>如螢幕大小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Arial</vt:lpstr>
      <vt:lpstr>新細明體</vt:lpstr>
      <vt:lpstr>Calibri</vt:lpstr>
      <vt:lpstr>微軟正黑體</vt:lpstr>
      <vt:lpstr>Adobe Gothic Std B</vt:lpstr>
      <vt:lpstr>Office 佈景主題</vt:lpstr>
      <vt:lpstr>投影片 1</vt:lpstr>
      <vt:lpstr>投影片 2</vt:lpstr>
      <vt:lpstr>投影片 3</vt:lpstr>
      <vt:lpstr>投影片 4</vt:lpstr>
      <vt:lpstr>投影片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sd</dc:creator>
  <cp:lastModifiedBy>sd</cp:lastModifiedBy>
  <cp:revision>6</cp:revision>
  <dcterms:created xsi:type="dcterms:W3CDTF">2014-12-28T16:39:50Z</dcterms:created>
  <dcterms:modified xsi:type="dcterms:W3CDTF">2014-12-28T17:22:19Z</dcterms:modified>
</cp:coreProperties>
</file>