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5D1"/>
    <a:srgbClr val="2F25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32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B2C21-C4F7-40AF-B9F0-BE2A5D3CBE3C}"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zh-TW" altLang="en-US"/>
        </a:p>
      </dgm:t>
    </dgm:pt>
    <dgm:pt modelId="{B6283BA7-925D-47EE-AA9E-F20B8096FCB6}">
      <dgm:prSet phldrT="[文字]" custT="1"/>
      <dgm:spPr/>
      <dgm:t>
        <a:bodyPr/>
        <a:lstStyle/>
        <a:p>
          <a:r>
            <a:rPr lang="zh-TW" altLang="en-US" sz="2800" dirty="0" smtClean="0">
              <a:latin typeface="微軟正黑體" panose="020B0604030504040204" pitchFamily="34" charset="-120"/>
              <a:ea typeface="微軟正黑體" panose="020B0604030504040204" pitchFamily="34" charset="-120"/>
            </a:rPr>
            <a:t>拍攝前準備</a:t>
          </a:r>
          <a:endParaRPr lang="zh-TW" altLang="en-US" sz="2800" dirty="0">
            <a:latin typeface="微軟正黑體" panose="020B0604030504040204" pitchFamily="34" charset="-120"/>
            <a:ea typeface="微軟正黑體" panose="020B0604030504040204" pitchFamily="34" charset="-120"/>
          </a:endParaRPr>
        </a:p>
      </dgm:t>
    </dgm:pt>
    <dgm:pt modelId="{94D4F0B0-6E9A-4E47-B35B-9706BA2276B7}" type="parTrans" cxnId="{B2A4CC02-CBD3-459A-8054-693368DB2FF9}">
      <dgm:prSet/>
      <dgm:spPr/>
      <dgm:t>
        <a:bodyPr/>
        <a:lstStyle/>
        <a:p>
          <a:endParaRPr lang="zh-TW" altLang="en-US"/>
        </a:p>
      </dgm:t>
    </dgm:pt>
    <dgm:pt modelId="{C4C8B0E1-BF36-4922-8311-353758D2C5EF}" type="sibTrans" cxnId="{B2A4CC02-CBD3-459A-8054-693368DB2FF9}">
      <dgm:prSet/>
      <dgm:spPr/>
      <dgm:t>
        <a:bodyPr/>
        <a:lstStyle/>
        <a:p>
          <a:endParaRPr lang="zh-TW" altLang="en-US"/>
        </a:p>
      </dgm:t>
    </dgm:pt>
    <dgm:pt modelId="{E8210D3C-E6E9-415B-B131-93EB16959F21}">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與組員討論拍攝劇本內容</a:t>
          </a:r>
          <a:endParaRPr lang="zh-TW" altLang="en-US" sz="1800" dirty="0">
            <a:latin typeface="微軟正黑體" panose="020B0604030504040204" pitchFamily="34" charset="-120"/>
            <a:ea typeface="微軟正黑體" panose="020B0604030504040204" pitchFamily="34" charset="-120"/>
          </a:endParaRPr>
        </a:p>
      </dgm:t>
    </dgm:pt>
    <dgm:pt modelId="{4D838717-9464-4630-A763-38C978C37531}" type="parTrans" cxnId="{6361462F-987D-4A4A-9DE6-89CC285572F4}">
      <dgm:prSet/>
      <dgm:spPr/>
      <dgm:t>
        <a:bodyPr/>
        <a:lstStyle/>
        <a:p>
          <a:endParaRPr lang="zh-TW" altLang="en-US"/>
        </a:p>
      </dgm:t>
    </dgm:pt>
    <dgm:pt modelId="{0CBB6F6C-A0E2-4FCE-BE95-7EE7BB799651}" type="sibTrans" cxnId="{6361462F-987D-4A4A-9DE6-89CC285572F4}">
      <dgm:prSet/>
      <dgm:spPr/>
      <dgm:t>
        <a:bodyPr/>
        <a:lstStyle/>
        <a:p>
          <a:endParaRPr lang="zh-TW" altLang="en-US"/>
        </a:p>
      </dgm:t>
    </dgm:pt>
    <dgm:pt modelId="{0AE75BDC-6AEF-4CA4-B03F-A5675C25910A}">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準備拍攝所需的器材</a:t>
          </a:r>
          <a:endParaRPr lang="zh-TW" altLang="en-US" sz="1800" dirty="0">
            <a:latin typeface="微軟正黑體" panose="020B0604030504040204" pitchFamily="34" charset="-120"/>
            <a:ea typeface="微軟正黑體" panose="020B0604030504040204" pitchFamily="34" charset="-120"/>
          </a:endParaRPr>
        </a:p>
      </dgm:t>
    </dgm:pt>
    <dgm:pt modelId="{CE2E65DF-D5F2-4A20-AD26-C49CBB46A49B}" type="parTrans" cxnId="{A0A2C280-9A7A-490F-8917-A9B1BA7E15F5}">
      <dgm:prSet/>
      <dgm:spPr/>
      <dgm:t>
        <a:bodyPr/>
        <a:lstStyle/>
        <a:p>
          <a:endParaRPr lang="zh-TW" altLang="en-US"/>
        </a:p>
      </dgm:t>
    </dgm:pt>
    <dgm:pt modelId="{EA926D5D-D134-417D-B5C9-88F13A2D651C}" type="sibTrans" cxnId="{A0A2C280-9A7A-490F-8917-A9B1BA7E15F5}">
      <dgm:prSet/>
      <dgm:spPr/>
      <dgm:t>
        <a:bodyPr/>
        <a:lstStyle/>
        <a:p>
          <a:endParaRPr lang="zh-TW" altLang="en-US"/>
        </a:p>
      </dgm:t>
    </dgm:pt>
    <dgm:pt modelId="{EC78140C-D254-43D6-8B8E-C439C9C64B05}">
      <dgm:prSet phldrT="[文字]" custT="1"/>
      <dgm:spPr/>
      <dgm:t>
        <a:bodyPr/>
        <a:lstStyle/>
        <a:p>
          <a:r>
            <a:rPr lang="zh-TW" altLang="en-US" sz="2800" dirty="0" smtClean="0">
              <a:latin typeface="微軟正黑體" panose="020B0604030504040204" pitchFamily="34" charset="-120"/>
              <a:ea typeface="微軟正黑體" panose="020B0604030504040204" pitchFamily="34" charset="-120"/>
            </a:rPr>
            <a:t>拍攝中遇到的困難</a:t>
          </a:r>
          <a:endParaRPr lang="zh-TW" altLang="en-US" sz="2800" dirty="0">
            <a:latin typeface="微軟正黑體" panose="020B0604030504040204" pitchFamily="34" charset="-120"/>
            <a:ea typeface="微軟正黑體" panose="020B0604030504040204" pitchFamily="34" charset="-120"/>
          </a:endParaRPr>
        </a:p>
      </dgm:t>
    </dgm:pt>
    <dgm:pt modelId="{81D753DF-801C-4546-AAE5-2A7BAEC67B8E}" type="parTrans" cxnId="{66603D6B-AABF-4294-A6F4-676BA77FA19D}">
      <dgm:prSet/>
      <dgm:spPr/>
      <dgm:t>
        <a:bodyPr/>
        <a:lstStyle/>
        <a:p>
          <a:endParaRPr lang="zh-TW" altLang="en-US"/>
        </a:p>
      </dgm:t>
    </dgm:pt>
    <dgm:pt modelId="{58017AAA-23D5-422E-9559-D6E33B871B25}" type="sibTrans" cxnId="{66603D6B-AABF-4294-A6F4-676BA77FA19D}">
      <dgm:prSet/>
      <dgm:spPr/>
      <dgm:t>
        <a:bodyPr/>
        <a:lstStyle/>
        <a:p>
          <a:endParaRPr lang="zh-TW" altLang="en-US"/>
        </a:p>
      </dgm:t>
    </dgm:pt>
    <dgm:pt modelId="{3F3F7D3F-5E17-4D98-9FD3-6C12A2614EC1}">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場地受自然因素影響</a:t>
          </a:r>
          <a:endParaRPr lang="zh-TW" altLang="en-US" sz="1800" dirty="0">
            <a:latin typeface="微軟正黑體" panose="020B0604030504040204" pitchFamily="34" charset="-120"/>
            <a:ea typeface="微軟正黑體" panose="020B0604030504040204" pitchFamily="34" charset="-120"/>
          </a:endParaRPr>
        </a:p>
      </dgm:t>
    </dgm:pt>
    <dgm:pt modelId="{2582EDB9-5E3D-4A4A-85A7-AAB67CBD042E}" type="parTrans" cxnId="{F0D32314-F22A-40D7-B5FD-668C29AA909B}">
      <dgm:prSet/>
      <dgm:spPr/>
      <dgm:t>
        <a:bodyPr/>
        <a:lstStyle/>
        <a:p>
          <a:endParaRPr lang="zh-TW" altLang="en-US"/>
        </a:p>
      </dgm:t>
    </dgm:pt>
    <dgm:pt modelId="{9FA8CBD2-BB5A-48EB-A88D-1CC68CE8373A}" type="sibTrans" cxnId="{F0D32314-F22A-40D7-B5FD-668C29AA909B}">
      <dgm:prSet/>
      <dgm:spPr/>
      <dgm:t>
        <a:bodyPr/>
        <a:lstStyle/>
        <a:p>
          <a:endParaRPr lang="zh-TW" altLang="en-US"/>
        </a:p>
      </dgm:t>
    </dgm:pt>
    <dgm:pt modelId="{66566074-A3CD-47A3-9C9A-E3FB5C63ED2E}">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器材不夠完善 能用的資源有限</a:t>
          </a:r>
          <a:endParaRPr lang="zh-TW" altLang="en-US" sz="1800" dirty="0">
            <a:latin typeface="微軟正黑體" panose="020B0604030504040204" pitchFamily="34" charset="-120"/>
            <a:ea typeface="微軟正黑體" panose="020B0604030504040204" pitchFamily="34" charset="-120"/>
          </a:endParaRPr>
        </a:p>
      </dgm:t>
    </dgm:pt>
    <dgm:pt modelId="{4112046E-7906-4542-999F-6973B44F87CA}" type="parTrans" cxnId="{3637CB0B-0993-4316-B01A-DD97A3D78CDC}">
      <dgm:prSet/>
      <dgm:spPr/>
      <dgm:t>
        <a:bodyPr/>
        <a:lstStyle/>
        <a:p>
          <a:endParaRPr lang="zh-TW" altLang="en-US"/>
        </a:p>
      </dgm:t>
    </dgm:pt>
    <dgm:pt modelId="{5A29E155-C41B-450F-ACAE-F23B82F0F439}" type="sibTrans" cxnId="{3637CB0B-0993-4316-B01A-DD97A3D78CDC}">
      <dgm:prSet/>
      <dgm:spPr/>
      <dgm:t>
        <a:bodyPr/>
        <a:lstStyle/>
        <a:p>
          <a:endParaRPr lang="zh-TW" altLang="en-US"/>
        </a:p>
      </dgm:t>
    </dgm:pt>
    <dgm:pt modelId="{4D31AE7D-B8AB-4006-A2C7-CBA1F13F1D78}">
      <dgm:prSet phldrT="[文字]" custT="1"/>
      <dgm:spPr/>
      <dgm:t>
        <a:bodyPr/>
        <a:lstStyle/>
        <a:p>
          <a:r>
            <a:rPr lang="zh-TW" altLang="en-US" sz="2800" dirty="0" smtClean="0">
              <a:latin typeface="微軟正黑體" panose="020B0604030504040204" pitchFamily="34" charset="-120"/>
              <a:ea typeface="微軟正黑體" panose="020B0604030504040204" pitchFamily="34" charset="-120"/>
            </a:rPr>
            <a:t>拍攝後剪輯</a:t>
          </a:r>
          <a:endParaRPr lang="zh-TW" altLang="en-US" sz="2800" dirty="0">
            <a:latin typeface="微軟正黑體" panose="020B0604030504040204" pitchFamily="34" charset="-120"/>
            <a:ea typeface="微軟正黑體" panose="020B0604030504040204" pitchFamily="34" charset="-120"/>
          </a:endParaRPr>
        </a:p>
      </dgm:t>
    </dgm:pt>
    <dgm:pt modelId="{F12FCF1A-CD18-498A-8AC7-21E067543637}" type="parTrans" cxnId="{387ECAA3-17A5-456F-80BE-453A638D4DBC}">
      <dgm:prSet/>
      <dgm:spPr/>
      <dgm:t>
        <a:bodyPr/>
        <a:lstStyle/>
        <a:p>
          <a:endParaRPr lang="zh-TW" altLang="en-US"/>
        </a:p>
      </dgm:t>
    </dgm:pt>
    <dgm:pt modelId="{97F38A21-8B4F-4400-B32C-7AAB85719851}" type="sibTrans" cxnId="{387ECAA3-17A5-456F-80BE-453A638D4DBC}">
      <dgm:prSet/>
      <dgm:spPr/>
      <dgm:t>
        <a:bodyPr/>
        <a:lstStyle/>
        <a:p>
          <a:endParaRPr lang="zh-TW" altLang="en-US"/>
        </a:p>
      </dgm:t>
    </dgm:pt>
    <dgm:pt modelId="{9BFA152A-BD7D-4D90-B622-A244C1DA8AA1}">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多次修改使影片更加流暢</a:t>
          </a:r>
          <a:endParaRPr lang="zh-TW" altLang="en-US" sz="1800" dirty="0">
            <a:latin typeface="微軟正黑體" panose="020B0604030504040204" pitchFamily="34" charset="-120"/>
            <a:ea typeface="微軟正黑體" panose="020B0604030504040204" pitchFamily="34" charset="-120"/>
          </a:endParaRPr>
        </a:p>
      </dgm:t>
    </dgm:pt>
    <dgm:pt modelId="{9643703D-001B-4C6A-B87E-27B5A4887C24}" type="parTrans" cxnId="{C794BE2E-9390-473A-8269-E86D92289C7C}">
      <dgm:prSet/>
      <dgm:spPr/>
      <dgm:t>
        <a:bodyPr/>
        <a:lstStyle/>
        <a:p>
          <a:endParaRPr lang="zh-TW" altLang="en-US"/>
        </a:p>
      </dgm:t>
    </dgm:pt>
    <dgm:pt modelId="{62BCB612-3079-4884-A3C5-D22DC06E199C}" type="sibTrans" cxnId="{C794BE2E-9390-473A-8269-E86D92289C7C}">
      <dgm:prSet/>
      <dgm:spPr/>
      <dgm:t>
        <a:bodyPr/>
        <a:lstStyle/>
        <a:p>
          <a:endParaRPr lang="zh-TW" altLang="en-US"/>
        </a:p>
      </dgm:t>
    </dgm:pt>
    <dgm:pt modelId="{A5BD1A42-82AE-419C-B858-C4A559BEB85D}">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altLang="zh-TW" sz="1800" dirty="0" smtClean="0">
            <a:latin typeface="微軟正黑體" panose="020B0604030504040204" pitchFamily="34" charset="-120"/>
            <a:ea typeface="微軟正黑體" panose="020B0604030504040204" pitchFamily="34" charset="-120"/>
          </a:endParaRPr>
        </a:p>
        <a:p>
          <a:pPr marL="0" marR="0" indent="0" defTabSz="91440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利用音效和影片穿插使影片更加的豐富</a:t>
          </a:r>
        </a:p>
        <a:p>
          <a:pPr defTabSz="1022350">
            <a:lnSpc>
              <a:spcPct val="90000"/>
            </a:lnSpc>
            <a:spcBef>
              <a:spcPct val="0"/>
            </a:spcBef>
            <a:spcAft>
              <a:spcPct val="35000"/>
            </a:spcAft>
          </a:pPr>
          <a:endParaRPr lang="zh-TW" altLang="en-US" sz="1800" dirty="0">
            <a:latin typeface="微軟正黑體" panose="020B0604030504040204" pitchFamily="34" charset="-120"/>
            <a:ea typeface="微軟正黑體" panose="020B0604030504040204" pitchFamily="34" charset="-120"/>
          </a:endParaRPr>
        </a:p>
      </dgm:t>
    </dgm:pt>
    <dgm:pt modelId="{63067FEC-D5B8-4054-892C-FB13CF62D89A}" type="parTrans" cxnId="{F89E8B29-E6D2-4657-83F8-29DEC801724C}">
      <dgm:prSet/>
      <dgm:spPr/>
      <dgm:t>
        <a:bodyPr/>
        <a:lstStyle/>
        <a:p>
          <a:endParaRPr lang="zh-TW" altLang="en-US"/>
        </a:p>
      </dgm:t>
    </dgm:pt>
    <dgm:pt modelId="{5E6A7EF6-EB87-4923-BFE1-FB184C853F24}" type="sibTrans" cxnId="{F89E8B29-E6D2-4657-83F8-29DEC801724C}">
      <dgm:prSet/>
      <dgm:spPr/>
      <dgm:t>
        <a:bodyPr/>
        <a:lstStyle/>
        <a:p>
          <a:endParaRPr lang="zh-TW" altLang="en-US"/>
        </a:p>
      </dgm:t>
    </dgm:pt>
    <dgm:pt modelId="{28EAC246-2D2F-492C-BB3D-1FE091417BE6}" type="pres">
      <dgm:prSet presAssocID="{808B2C21-C4F7-40AF-B9F0-BE2A5D3CBE3C}" presName="Name0" presStyleCnt="0">
        <dgm:presLayoutVars>
          <dgm:dir/>
          <dgm:animLvl val="lvl"/>
          <dgm:resizeHandles val="exact"/>
        </dgm:presLayoutVars>
      </dgm:prSet>
      <dgm:spPr/>
      <dgm:t>
        <a:bodyPr/>
        <a:lstStyle/>
        <a:p>
          <a:endParaRPr lang="zh-TW" altLang="en-US"/>
        </a:p>
      </dgm:t>
    </dgm:pt>
    <dgm:pt modelId="{22FF2351-DC37-48D7-B52B-15C6C0DDA431}" type="pres">
      <dgm:prSet presAssocID="{4D31AE7D-B8AB-4006-A2C7-CBA1F13F1D78}" presName="boxAndChildren" presStyleCnt="0"/>
      <dgm:spPr/>
    </dgm:pt>
    <dgm:pt modelId="{038E2547-740B-4F71-9E95-B2B9532D0DCF}" type="pres">
      <dgm:prSet presAssocID="{4D31AE7D-B8AB-4006-A2C7-CBA1F13F1D78}" presName="parentTextBox" presStyleLbl="node1" presStyleIdx="0" presStyleCnt="3"/>
      <dgm:spPr/>
      <dgm:t>
        <a:bodyPr/>
        <a:lstStyle/>
        <a:p>
          <a:endParaRPr lang="zh-TW" altLang="en-US"/>
        </a:p>
      </dgm:t>
    </dgm:pt>
    <dgm:pt modelId="{4B38CDBD-F3AB-4914-BD37-B9BE6FA0B3CD}" type="pres">
      <dgm:prSet presAssocID="{4D31AE7D-B8AB-4006-A2C7-CBA1F13F1D78}" presName="entireBox" presStyleLbl="node1" presStyleIdx="0" presStyleCnt="3"/>
      <dgm:spPr/>
      <dgm:t>
        <a:bodyPr/>
        <a:lstStyle/>
        <a:p>
          <a:endParaRPr lang="zh-TW" altLang="en-US"/>
        </a:p>
      </dgm:t>
    </dgm:pt>
    <dgm:pt modelId="{0C066D77-A372-4C30-B833-7A24ADE0F9FC}" type="pres">
      <dgm:prSet presAssocID="{4D31AE7D-B8AB-4006-A2C7-CBA1F13F1D78}" presName="descendantBox" presStyleCnt="0"/>
      <dgm:spPr/>
    </dgm:pt>
    <dgm:pt modelId="{EDCAC13A-BC2C-4155-81A2-20784948AF5E}" type="pres">
      <dgm:prSet presAssocID="{9BFA152A-BD7D-4D90-B622-A244C1DA8AA1}" presName="childTextBox" presStyleLbl="fgAccFollowNode1" presStyleIdx="0" presStyleCnt="6" custLinFactNeighborX="-3949" custLinFactNeighborY="158">
        <dgm:presLayoutVars>
          <dgm:bulletEnabled val="1"/>
        </dgm:presLayoutVars>
      </dgm:prSet>
      <dgm:spPr/>
      <dgm:t>
        <a:bodyPr/>
        <a:lstStyle/>
        <a:p>
          <a:endParaRPr lang="zh-TW" altLang="en-US"/>
        </a:p>
      </dgm:t>
    </dgm:pt>
    <dgm:pt modelId="{A62526BA-3B71-42DB-860D-D3B6BD1FE82C}" type="pres">
      <dgm:prSet presAssocID="{A5BD1A42-82AE-419C-B858-C4A559BEB85D}" presName="childTextBox" presStyleLbl="fgAccFollowNode1" presStyleIdx="1" presStyleCnt="6">
        <dgm:presLayoutVars>
          <dgm:bulletEnabled val="1"/>
        </dgm:presLayoutVars>
      </dgm:prSet>
      <dgm:spPr/>
      <dgm:t>
        <a:bodyPr/>
        <a:lstStyle/>
        <a:p>
          <a:endParaRPr lang="zh-TW" altLang="en-US"/>
        </a:p>
      </dgm:t>
    </dgm:pt>
    <dgm:pt modelId="{5EA9EEDA-2E02-4A57-865C-573255505396}" type="pres">
      <dgm:prSet presAssocID="{58017AAA-23D5-422E-9559-D6E33B871B25}" presName="sp" presStyleCnt="0"/>
      <dgm:spPr/>
    </dgm:pt>
    <dgm:pt modelId="{270AA24B-3ED9-4F03-9ECA-36E3C29686B8}" type="pres">
      <dgm:prSet presAssocID="{EC78140C-D254-43D6-8B8E-C439C9C64B05}" presName="arrowAndChildren" presStyleCnt="0"/>
      <dgm:spPr/>
    </dgm:pt>
    <dgm:pt modelId="{16CCCA77-3721-4D02-85F6-E9642D99BBC3}" type="pres">
      <dgm:prSet presAssocID="{EC78140C-D254-43D6-8B8E-C439C9C64B05}" presName="parentTextArrow" presStyleLbl="node1" presStyleIdx="0" presStyleCnt="3"/>
      <dgm:spPr/>
      <dgm:t>
        <a:bodyPr/>
        <a:lstStyle/>
        <a:p>
          <a:endParaRPr lang="zh-TW" altLang="en-US"/>
        </a:p>
      </dgm:t>
    </dgm:pt>
    <dgm:pt modelId="{52BDE758-7299-4E87-B5BD-061316E6D9F7}" type="pres">
      <dgm:prSet presAssocID="{EC78140C-D254-43D6-8B8E-C439C9C64B05}" presName="arrow" presStyleLbl="node1" presStyleIdx="1" presStyleCnt="3"/>
      <dgm:spPr/>
      <dgm:t>
        <a:bodyPr/>
        <a:lstStyle/>
        <a:p>
          <a:endParaRPr lang="zh-TW" altLang="en-US"/>
        </a:p>
      </dgm:t>
    </dgm:pt>
    <dgm:pt modelId="{01786168-DCD0-425E-B2AB-AD722E4B405F}" type="pres">
      <dgm:prSet presAssocID="{EC78140C-D254-43D6-8B8E-C439C9C64B05}" presName="descendantArrow" presStyleCnt="0"/>
      <dgm:spPr/>
    </dgm:pt>
    <dgm:pt modelId="{6FED7BE9-AF57-4B14-BEDC-C486AD095689}" type="pres">
      <dgm:prSet presAssocID="{3F3F7D3F-5E17-4D98-9FD3-6C12A2614EC1}" presName="childTextArrow" presStyleLbl="fgAccFollowNode1" presStyleIdx="2" presStyleCnt="6">
        <dgm:presLayoutVars>
          <dgm:bulletEnabled val="1"/>
        </dgm:presLayoutVars>
      </dgm:prSet>
      <dgm:spPr/>
      <dgm:t>
        <a:bodyPr/>
        <a:lstStyle/>
        <a:p>
          <a:endParaRPr lang="zh-TW" altLang="en-US"/>
        </a:p>
      </dgm:t>
    </dgm:pt>
    <dgm:pt modelId="{6248C883-50DE-4FF3-99F1-A9B24779E313}" type="pres">
      <dgm:prSet presAssocID="{66566074-A3CD-47A3-9C9A-E3FB5C63ED2E}" presName="childTextArrow" presStyleLbl="fgAccFollowNode1" presStyleIdx="3" presStyleCnt="6">
        <dgm:presLayoutVars>
          <dgm:bulletEnabled val="1"/>
        </dgm:presLayoutVars>
      </dgm:prSet>
      <dgm:spPr/>
      <dgm:t>
        <a:bodyPr/>
        <a:lstStyle/>
        <a:p>
          <a:endParaRPr lang="zh-TW" altLang="en-US"/>
        </a:p>
      </dgm:t>
    </dgm:pt>
    <dgm:pt modelId="{354706EE-ABA3-4A51-9EFE-24A26D187984}" type="pres">
      <dgm:prSet presAssocID="{C4C8B0E1-BF36-4922-8311-353758D2C5EF}" presName="sp" presStyleCnt="0"/>
      <dgm:spPr/>
    </dgm:pt>
    <dgm:pt modelId="{4FF2C944-A40B-434B-9EC7-6BDB586F7969}" type="pres">
      <dgm:prSet presAssocID="{B6283BA7-925D-47EE-AA9E-F20B8096FCB6}" presName="arrowAndChildren" presStyleCnt="0"/>
      <dgm:spPr/>
    </dgm:pt>
    <dgm:pt modelId="{0D1E22B3-B53C-458E-984C-2C077562E82D}" type="pres">
      <dgm:prSet presAssocID="{B6283BA7-925D-47EE-AA9E-F20B8096FCB6}" presName="parentTextArrow" presStyleLbl="node1" presStyleIdx="1" presStyleCnt="3"/>
      <dgm:spPr/>
      <dgm:t>
        <a:bodyPr/>
        <a:lstStyle/>
        <a:p>
          <a:endParaRPr lang="zh-TW" altLang="en-US"/>
        </a:p>
      </dgm:t>
    </dgm:pt>
    <dgm:pt modelId="{5A8D2F0A-E2FA-4D03-B35D-3A6823F24825}" type="pres">
      <dgm:prSet presAssocID="{B6283BA7-925D-47EE-AA9E-F20B8096FCB6}" presName="arrow" presStyleLbl="node1" presStyleIdx="2" presStyleCnt="3" custLinFactNeighborX="-25154" custLinFactNeighborY="-90508"/>
      <dgm:spPr/>
      <dgm:t>
        <a:bodyPr/>
        <a:lstStyle/>
        <a:p>
          <a:endParaRPr lang="zh-TW" altLang="en-US"/>
        </a:p>
      </dgm:t>
    </dgm:pt>
    <dgm:pt modelId="{12C077B2-11DB-48E4-AA5F-711E4D1E6D5A}" type="pres">
      <dgm:prSet presAssocID="{B6283BA7-925D-47EE-AA9E-F20B8096FCB6}" presName="descendantArrow" presStyleCnt="0"/>
      <dgm:spPr/>
    </dgm:pt>
    <dgm:pt modelId="{57FBD6AE-AA09-412C-8ECF-9B6193A9CFEB}" type="pres">
      <dgm:prSet presAssocID="{E8210D3C-E6E9-415B-B131-93EB16959F21}" presName="childTextArrow" presStyleLbl="fgAccFollowNode1" presStyleIdx="4" presStyleCnt="6">
        <dgm:presLayoutVars>
          <dgm:bulletEnabled val="1"/>
        </dgm:presLayoutVars>
      </dgm:prSet>
      <dgm:spPr/>
      <dgm:t>
        <a:bodyPr/>
        <a:lstStyle/>
        <a:p>
          <a:endParaRPr lang="zh-TW" altLang="en-US"/>
        </a:p>
      </dgm:t>
    </dgm:pt>
    <dgm:pt modelId="{07E18329-D804-497B-AB91-750956589B7A}" type="pres">
      <dgm:prSet presAssocID="{0AE75BDC-6AEF-4CA4-B03F-A5675C25910A}" presName="childTextArrow" presStyleLbl="fgAccFollowNode1" presStyleIdx="5" presStyleCnt="6">
        <dgm:presLayoutVars>
          <dgm:bulletEnabled val="1"/>
        </dgm:presLayoutVars>
      </dgm:prSet>
      <dgm:spPr/>
      <dgm:t>
        <a:bodyPr/>
        <a:lstStyle/>
        <a:p>
          <a:endParaRPr lang="zh-TW" altLang="en-US"/>
        </a:p>
      </dgm:t>
    </dgm:pt>
  </dgm:ptLst>
  <dgm:cxnLst>
    <dgm:cxn modelId="{A0A2C280-9A7A-490F-8917-A9B1BA7E15F5}" srcId="{B6283BA7-925D-47EE-AA9E-F20B8096FCB6}" destId="{0AE75BDC-6AEF-4CA4-B03F-A5675C25910A}" srcOrd="1" destOrd="0" parTransId="{CE2E65DF-D5F2-4A20-AD26-C49CBB46A49B}" sibTransId="{EA926D5D-D134-417D-B5C9-88F13A2D651C}"/>
    <dgm:cxn modelId="{3637CB0B-0993-4316-B01A-DD97A3D78CDC}" srcId="{EC78140C-D254-43D6-8B8E-C439C9C64B05}" destId="{66566074-A3CD-47A3-9C9A-E3FB5C63ED2E}" srcOrd="1" destOrd="0" parTransId="{4112046E-7906-4542-999F-6973B44F87CA}" sibTransId="{5A29E155-C41B-450F-ACAE-F23B82F0F439}"/>
    <dgm:cxn modelId="{3542BC3F-B8DC-4503-AD47-4550D34606A6}" type="presOf" srcId="{808B2C21-C4F7-40AF-B9F0-BE2A5D3CBE3C}" destId="{28EAC246-2D2F-492C-BB3D-1FE091417BE6}" srcOrd="0" destOrd="0" presId="urn:microsoft.com/office/officeart/2005/8/layout/process4"/>
    <dgm:cxn modelId="{F89E8B29-E6D2-4657-83F8-29DEC801724C}" srcId="{4D31AE7D-B8AB-4006-A2C7-CBA1F13F1D78}" destId="{A5BD1A42-82AE-419C-B858-C4A559BEB85D}" srcOrd="1" destOrd="0" parTransId="{63067FEC-D5B8-4054-892C-FB13CF62D89A}" sibTransId="{5E6A7EF6-EB87-4923-BFE1-FB184C853F24}"/>
    <dgm:cxn modelId="{C794BE2E-9390-473A-8269-E86D92289C7C}" srcId="{4D31AE7D-B8AB-4006-A2C7-CBA1F13F1D78}" destId="{9BFA152A-BD7D-4D90-B622-A244C1DA8AA1}" srcOrd="0" destOrd="0" parTransId="{9643703D-001B-4C6A-B87E-27B5A4887C24}" sibTransId="{62BCB612-3079-4884-A3C5-D22DC06E199C}"/>
    <dgm:cxn modelId="{CBB8A1A2-F9E1-461D-BACE-88716D96D3EC}" type="presOf" srcId="{3F3F7D3F-5E17-4D98-9FD3-6C12A2614EC1}" destId="{6FED7BE9-AF57-4B14-BEDC-C486AD095689}" srcOrd="0" destOrd="0" presId="urn:microsoft.com/office/officeart/2005/8/layout/process4"/>
    <dgm:cxn modelId="{B9806A52-6641-4DAB-8505-8EAD87DBFF0D}" type="presOf" srcId="{0AE75BDC-6AEF-4CA4-B03F-A5675C25910A}" destId="{07E18329-D804-497B-AB91-750956589B7A}" srcOrd="0" destOrd="0" presId="urn:microsoft.com/office/officeart/2005/8/layout/process4"/>
    <dgm:cxn modelId="{45A28F88-4224-481F-9216-297B719A2AE3}" type="presOf" srcId="{9BFA152A-BD7D-4D90-B622-A244C1DA8AA1}" destId="{EDCAC13A-BC2C-4155-81A2-20784948AF5E}" srcOrd="0" destOrd="0" presId="urn:microsoft.com/office/officeart/2005/8/layout/process4"/>
    <dgm:cxn modelId="{B2A4CC02-CBD3-459A-8054-693368DB2FF9}" srcId="{808B2C21-C4F7-40AF-B9F0-BE2A5D3CBE3C}" destId="{B6283BA7-925D-47EE-AA9E-F20B8096FCB6}" srcOrd="0" destOrd="0" parTransId="{94D4F0B0-6E9A-4E47-B35B-9706BA2276B7}" sibTransId="{C4C8B0E1-BF36-4922-8311-353758D2C5EF}"/>
    <dgm:cxn modelId="{F0D32314-F22A-40D7-B5FD-668C29AA909B}" srcId="{EC78140C-D254-43D6-8B8E-C439C9C64B05}" destId="{3F3F7D3F-5E17-4D98-9FD3-6C12A2614EC1}" srcOrd="0" destOrd="0" parTransId="{2582EDB9-5E3D-4A4A-85A7-AAB67CBD042E}" sibTransId="{9FA8CBD2-BB5A-48EB-A88D-1CC68CE8373A}"/>
    <dgm:cxn modelId="{9C1A3275-4DA3-4669-A250-2BAB2A4D6869}" type="presOf" srcId="{4D31AE7D-B8AB-4006-A2C7-CBA1F13F1D78}" destId="{038E2547-740B-4F71-9E95-B2B9532D0DCF}" srcOrd="0" destOrd="0" presId="urn:microsoft.com/office/officeart/2005/8/layout/process4"/>
    <dgm:cxn modelId="{A08DE7C2-3AC6-460A-8680-A84D75BD5371}" type="presOf" srcId="{B6283BA7-925D-47EE-AA9E-F20B8096FCB6}" destId="{0D1E22B3-B53C-458E-984C-2C077562E82D}" srcOrd="0" destOrd="0" presId="urn:microsoft.com/office/officeart/2005/8/layout/process4"/>
    <dgm:cxn modelId="{387ECAA3-17A5-456F-80BE-453A638D4DBC}" srcId="{808B2C21-C4F7-40AF-B9F0-BE2A5D3CBE3C}" destId="{4D31AE7D-B8AB-4006-A2C7-CBA1F13F1D78}" srcOrd="2" destOrd="0" parTransId="{F12FCF1A-CD18-498A-8AC7-21E067543637}" sibTransId="{97F38A21-8B4F-4400-B32C-7AAB85719851}"/>
    <dgm:cxn modelId="{6361462F-987D-4A4A-9DE6-89CC285572F4}" srcId="{B6283BA7-925D-47EE-AA9E-F20B8096FCB6}" destId="{E8210D3C-E6E9-415B-B131-93EB16959F21}" srcOrd="0" destOrd="0" parTransId="{4D838717-9464-4630-A763-38C978C37531}" sibTransId="{0CBB6F6C-A0E2-4FCE-BE95-7EE7BB799651}"/>
    <dgm:cxn modelId="{66603D6B-AABF-4294-A6F4-676BA77FA19D}" srcId="{808B2C21-C4F7-40AF-B9F0-BE2A5D3CBE3C}" destId="{EC78140C-D254-43D6-8B8E-C439C9C64B05}" srcOrd="1" destOrd="0" parTransId="{81D753DF-801C-4546-AAE5-2A7BAEC67B8E}" sibTransId="{58017AAA-23D5-422E-9559-D6E33B871B25}"/>
    <dgm:cxn modelId="{4B2EF9AF-C0D1-4168-AE16-3A0C55330A82}" type="presOf" srcId="{EC78140C-D254-43D6-8B8E-C439C9C64B05}" destId="{16CCCA77-3721-4D02-85F6-E9642D99BBC3}" srcOrd="0" destOrd="0" presId="urn:microsoft.com/office/officeart/2005/8/layout/process4"/>
    <dgm:cxn modelId="{F422125C-6CF6-43AD-AAC3-BBCB6F33E266}" type="presOf" srcId="{66566074-A3CD-47A3-9C9A-E3FB5C63ED2E}" destId="{6248C883-50DE-4FF3-99F1-A9B24779E313}" srcOrd="0" destOrd="0" presId="urn:microsoft.com/office/officeart/2005/8/layout/process4"/>
    <dgm:cxn modelId="{E2CC10D3-D585-4333-A954-7B15B0AC3D0D}" type="presOf" srcId="{4D31AE7D-B8AB-4006-A2C7-CBA1F13F1D78}" destId="{4B38CDBD-F3AB-4914-BD37-B9BE6FA0B3CD}" srcOrd="1" destOrd="0" presId="urn:microsoft.com/office/officeart/2005/8/layout/process4"/>
    <dgm:cxn modelId="{6D4DEA8D-9838-47E9-A344-5B4E5221EA7C}" type="presOf" srcId="{E8210D3C-E6E9-415B-B131-93EB16959F21}" destId="{57FBD6AE-AA09-412C-8ECF-9B6193A9CFEB}" srcOrd="0" destOrd="0" presId="urn:microsoft.com/office/officeart/2005/8/layout/process4"/>
    <dgm:cxn modelId="{4F06992F-901B-401C-8794-4ACB3FEEC7AA}" type="presOf" srcId="{EC78140C-D254-43D6-8B8E-C439C9C64B05}" destId="{52BDE758-7299-4E87-B5BD-061316E6D9F7}" srcOrd="1" destOrd="0" presId="urn:microsoft.com/office/officeart/2005/8/layout/process4"/>
    <dgm:cxn modelId="{5255B98F-9FD0-428B-AD0A-DA187BBA0496}" type="presOf" srcId="{A5BD1A42-82AE-419C-B858-C4A559BEB85D}" destId="{A62526BA-3B71-42DB-860D-D3B6BD1FE82C}" srcOrd="0" destOrd="0" presId="urn:microsoft.com/office/officeart/2005/8/layout/process4"/>
    <dgm:cxn modelId="{80FBB478-44F7-4028-92AE-3E0957962D01}" type="presOf" srcId="{B6283BA7-925D-47EE-AA9E-F20B8096FCB6}" destId="{5A8D2F0A-E2FA-4D03-B35D-3A6823F24825}" srcOrd="1" destOrd="0" presId="urn:microsoft.com/office/officeart/2005/8/layout/process4"/>
    <dgm:cxn modelId="{8249E8FF-0CDB-422E-A847-8E6AD7468FCB}" type="presParOf" srcId="{28EAC246-2D2F-492C-BB3D-1FE091417BE6}" destId="{22FF2351-DC37-48D7-B52B-15C6C0DDA431}" srcOrd="0" destOrd="0" presId="urn:microsoft.com/office/officeart/2005/8/layout/process4"/>
    <dgm:cxn modelId="{B81843B8-5D0F-40A6-94FF-B49E63D80BAB}" type="presParOf" srcId="{22FF2351-DC37-48D7-B52B-15C6C0DDA431}" destId="{038E2547-740B-4F71-9E95-B2B9532D0DCF}" srcOrd="0" destOrd="0" presId="urn:microsoft.com/office/officeart/2005/8/layout/process4"/>
    <dgm:cxn modelId="{772765FF-4333-4FF3-A2AC-15119BF439D5}" type="presParOf" srcId="{22FF2351-DC37-48D7-B52B-15C6C0DDA431}" destId="{4B38CDBD-F3AB-4914-BD37-B9BE6FA0B3CD}" srcOrd="1" destOrd="0" presId="urn:microsoft.com/office/officeart/2005/8/layout/process4"/>
    <dgm:cxn modelId="{181326A5-481D-4613-BB9A-05FF9A174498}" type="presParOf" srcId="{22FF2351-DC37-48D7-B52B-15C6C0DDA431}" destId="{0C066D77-A372-4C30-B833-7A24ADE0F9FC}" srcOrd="2" destOrd="0" presId="urn:microsoft.com/office/officeart/2005/8/layout/process4"/>
    <dgm:cxn modelId="{D6AFBF6D-E17B-4EEC-B142-9458C6F376AD}" type="presParOf" srcId="{0C066D77-A372-4C30-B833-7A24ADE0F9FC}" destId="{EDCAC13A-BC2C-4155-81A2-20784948AF5E}" srcOrd="0" destOrd="0" presId="urn:microsoft.com/office/officeart/2005/8/layout/process4"/>
    <dgm:cxn modelId="{9A509768-8E33-49DA-9273-0308EC3221F7}" type="presParOf" srcId="{0C066D77-A372-4C30-B833-7A24ADE0F9FC}" destId="{A62526BA-3B71-42DB-860D-D3B6BD1FE82C}" srcOrd="1" destOrd="0" presId="urn:microsoft.com/office/officeart/2005/8/layout/process4"/>
    <dgm:cxn modelId="{AA610BA2-65BC-46A5-868F-90FE6F78AF9B}" type="presParOf" srcId="{28EAC246-2D2F-492C-BB3D-1FE091417BE6}" destId="{5EA9EEDA-2E02-4A57-865C-573255505396}" srcOrd="1" destOrd="0" presId="urn:microsoft.com/office/officeart/2005/8/layout/process4"/>
    <dgm:cxn modelId="{E52BBD54-18C8-4E85-AF3B-6723B4DE7A44}" type="presParOf" srcId="{28EAC246-2D2F-492C-BB3D-1FE091417BE6}" destId="{270AA24B-3ED9-4F03-9ECA-36E3C29686B8}" srcOrd="2" destOrd="0" presId="urn:microsoft.com/office/officeart/2005/8/layout/process4"/>
    <dgm:cxn modelId="{0DE74526-20A8-4681-8086-4B7BF0EBD72F}" type="presParOf" srcId="{270AA24B-3ED9-4F03-9ECA-36E3C29686B8}" destId="{16CCCA77-3721-4D02-85F6-E9642D99BBC3}" srcOrd="0" destOrd="0" presId="urn:microsoft.com/office/officeart/2005/8/layout/process4"/>
    <dgm:cxn modelId="{E394EAF1-CFAE-4649-AF18-1B4A003A4A44}" type="presParOf" srcId="{270AA24B-3ED9-4F03-9ECA-36E3C29686B8}" destId="{52BDE758-7299-4E87-B5BD-061316E6D9F7}" srcOrd="1" destOrd="0" presId="urn:microsoft.com/office/officeart/2005/8/layout/process4"/>
    <dgm:cxn modelId="{2F404EC6-E42C-46BD-AB43-8F087DC71F8B}" type="presParOf" srcId="{270AA24B-3ED9-4F03-9ECA-36E3C29686B8}" destId="{01786168-DCD0-425E-B2AB-AD722E4B405F}" srcOrd="2" destOrd="0" presId="urn:microsoft.com/office/officeart/2005/8/layout/process4"/>
    <dgm:cxn modelId="{916B4351-6E6D-4DAF-BC20-DF1AA3FD81DB}" type="presParOf" srcId="{01786168-DCD0-425E-B2AB-AD722E4B405F}" destId="{6FED7BE9-AF57-4B14-BEDC-C486AD095689}" srcOrd="0" destOrd="0" presId="urn:microsoft.com/office/officeart/2005/8/layout/process4"/>
    <dgm:cxn modelId="{19E2A42F-2BA9-4FF2-ADF1-91E0D240F6DB}" type="presParOf" srcId="{01786168-DCD0-425E-B2AB-AD722E4B405F}" destId="{6248C883-50DE-4FF3-99F1-A9B24779E313}" srcOrd="1" destOrd="0" presId="urn:microsoft.com/office/officeart/2005/8/layout/process4"/>
    <dgm:cxn modelId="{F7E5D294-130E-4B7F-A175-A5CA23428B56}" type="presParOf" srcId="{28EAC246-2D2F-492C-BB3D-1FE091417BE6}" destId="{354706EE-ABA3-4A51-9EFE-24A26D187984}" srcOrd="3" destOrd="0" presId="urn:microsoft.com/office/officeart/2005/8/layout/process4"/>
    <dgm:cxn modelId="{32425624-EFB9-450C-91A9-2DA73B3D8C8A}" type="presParOf" srcId="{28EAC246-2D2F-492C-BB3D-1FE091417BE6}" destId="{4FF2C944-A40B-434B-9EC7-6BDB586F7969}" srcOrd="4" destOrd="0" presId="urn:microsoft.com/office/officeart/2005/8/layout/process4"/>
    <dgm:cxn modelId="{602F49DA-341D-450E-A1C5-62E1615F55D0}" type="presParOf" srcId="{4FF2C944-A40B-434B-9EC7-6BDB586F7969}" destId="{0D1E22B3-B53C-458E-984C-2C077562E82D}" srcOrd="0" destOrd="0" presId="urn:microsoft.com/office/officeart/2005/8/layout/process4"/>
    <dgm:cxn modelId="{6B31D6D0-BC91-4CE6-BB50-79CA47BAF53D}" type="presParOf" srcId="{4FF2C944-A40B-434B-9EC7-6BDB586F7969}" destId="{5A8D2F0A-E2FA-4D03-B35D-3A6823F24825}" srcOrd="1" destOrd="0" presId="urn:microsoft.com/office/officeart/2005/8/layout/process4"/>
    <dgm:cxn modelId="{5DB4CDF2-98A5-4C3D-AC6D-7BA16DD69DC7}" type="presParOf" srcId="{4FF2C944-A40B-434B-9EC7-6BDB586F7969}" destId="{12C077B2-11DB-48E4-AA5F-711E4D1E6D5A}" srcOrd="2" destOrd="0" presId="urn:microsoft.com/office/officeart/2005/8/layout/process4"/>
    <dgm:cxn modelId="{0D33D9E6-508A-44D5-8631-F9384CDAA548}" type="presParOf" srcId="{12C077B2-11DB-48E4-AA5F-711E4D1E6D5A}" destId="{57FBD6AE-AA09-412C-8ECF-9B6193A9CFEB}" srcOrd="0" destOrd="0" presId="urn:microsoft.com/office/officeart/2005/8/layout/process4"/>
    <dgm:cxn modelId="{356AF526-15C0-4D40-BD83-B0D8A3E490CD}" type="presParOf" srcId="{12C077B2-11DB-48E4-AA5F-711E4D1E6D5A}" destId="{07E18329-D804-497B-AB91-750956589B7A}"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8CDBD-F3AB-4914-BD37-B9BE6FA0B3CD}">
      <dsp:nvSpPr>
        <dsp:cNvPr id="0" name=""/>
        <dsp:cNvSpPr/>
      </dsp:nvSpPr>
      <dsp:spPr>
        <a:xfrm>
          <a:off x="0" y="5171939"/>
          <a:ext cx="9144000" cy="169754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拍攝後剪輯</a:t>
          </a:r>
          <a:endParaRPr lang="zh-TW" altLang="en-US" sz="2800" kern="1200" dirty="0">
            <a:latin typeface="微軟正黑體" panose="020B0604030504040204" pitchFamily="34" charset="-120"/>
            <a:ea typeface="微軟正黑體" panose="020B0604030504040204" pitchFamily="34" charset="-120"/>
          </a:endParaRPr>
        </a:p>
      </dsp:txBody>
      <dsp:txXfrm>
        <a:off x="0" y="5171939"/>
        <a:ext cx="9144000" cy="916674"/>
      </dsp:txXfrm>
    </dsp:sp>
    <dsp:sp modelId="{EDCAC13A-BC2C-4155-81A2-20784948AF5E}">
      <dsp:nvSpPr>
        <dsp:cNvPr id="0" name=""/>
        <dsp:cNvSpPr/>
      </dsp:nvSpPr>
      <dsp:spPr>
        <a:xfrm>
          <a:off x="0" y="6055897"/>
          <a:ext cx="4572000" cy="78087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多次修改使影片更加流暢</a:t>
          </a:r>
          <a:endParaRPr lang="zh-TW" altLang="en-US" sz="1800" kern="1200" dirty="0">
            <a:latin typeface="微軟正黑體" panose="020B0604030504040204" pitchFamily="34" charset="-120"/>
            <a:ea typeface="微軟正黑體" panose="020B0604030504040204" pitchFamily="34" charset="-120"/>
          </a:endParaRPr>
        </a:p>
      </dsp:txBody>
      <dsp:txXfrm>
        <a:off x="0" y="6055897"/>
        <a:ext cx="4572000" cy="780871"/>
      </dsp:txXfrm>
    </dsp:sp>
    <dsp:sp modelId="{A62526BA-3B71-42DB-860D-D3B6BD1FE82C}">
      <dsp:nvSpPr>
        <dsp:cNvPr id="0" name=""/>
        <dsp:cNvSpPr/>
      </dsp:nvSpPr>
      <dsp:spPr>
        <a:xfrm>
          <a:off x="4572000" y="6054663"/>
          <a:ext cx="4572000" cy="78087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TW" sz="1800" kern="1200" dirty="0" smtClean="0">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800" kern="1200" dirty="0" smtClean="0">
              <a:latin typeface="微軟正黑體" panose="020B0604030504040204" pitchFamily="34" charset="-120"/>
              <a:ea typeface="微軟正黑體" panose="020B0604030504040204" pitchFamily="34" charset="-120"/>
            </a:rPr>
            <a:t>利用音效和影片穿插使影片更加的豐富</a:t>
          </a:r>
        </a:p>
        <a:p>
          <a:pPr lvl="0" algn="ctr" defTabSz="1022350">
            <a:lnSpc>
              <a:spcPct val="90000"/>
            </a:lnSpc>
            <a:spcBef>
              <a:spcPct val="0"/>
            </a:spcBef>
            <a:spcAft>
              <a:spcPct val="35000"/>
            </a:spcAft>
          </a:pPr>
          <a:endParaRPr lang="zh-TW" altLang="en-US" sz="1800" kern="1200" dirty="0">
            <a:latin typeface="微軟正黑體" panose="020B0604030504040204" pitchFamily="34" charset="-120"/>
            <a:ea typeface="微軟正黑體" panose="020B0604030504040204" pitchFamily="34" charset="-120"/>
          </a:endParaRPr>
        </a:p>
      </dsp:txBody>
      <dsp:txXfrm>
        <a:off x="4572000" y="6054663"/>
        <a:ext cx="4572000" cy="780871"/>
      </dsp:txXfrm>
    </dsp:sp>
    <dsp:sp modelId="{52BDE758-7299-4E87-B5BD-061316E6D9F7}">
      <dsp:nvSpPr>
        <dsp:cNvPr id="0" name=""/>
        <dsp:cNvSpPr/>
      </dsp:nvSpPr>
      <dsp:spPr>
        <a:xfrm rot="10800000">
          <a:off x="0" y="2586577"/>
          <a:ext cx="9144000" cy="2610825"/>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拍攝中遇到的困難</a:t>
          </a:r>
          <a:endParaRPr lang="zh-TW" altLang="en-US" sz="2800" kern="1200" dirty="0">
            <a:latin typeface="微軟正黑體" panose="020B0604030504040204" pitchFamily="34" charset="-120"/>
            <a:ea typeface="微軟正黑體" panose="020B0604030504040204" pitchFamily="34" charset="-120"/>
          </a:endParaRPr>
        </a:p>
      </dsp:txBody>
      <dsp:txXfrm>
        <a:off x="0" y="2586577"/>
        <a:ext cx="9144000" cy="916399"/>
      </dsp:txXfrm>
    </dsp:sp>
    <dsp:sp modelId="{6FED7BE9-AF57-4B14-BEDC-C486AD095689}">
      <dsp:nvSpPr>
        <dsp:cNvPr id="0" name=""/>
        <dsp:cNvSpPr/>
      </dsp:nvSpPr>
      <dsp:spPr>
        <a:xfrm>
          <a:off x="0" y="3502976"/>
          <a:ext cx="4572000" cy="7806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場地受自然因素影響</a:t>
          </a:r>
          <a:endParaRPr lang="zh-TW" altLang="en-US" sz="1800" kern="1200" dirty="0">
            <a:latin typeface="微軟正黑體" panose="020B0604030504040204" pitchFamily="34" charset="-120"/>
            <a:ea typeface="微軟正黑體" panose="020B0604030504040204" pitchFamily="34" charset="-120"/>
          </a:endParaRPr>
        </a:p>
      </dsp:txBody>
      <dsp:txXfrm>
        <a:off x="0" y="3502976"/>
        <a:ext cx="4572000" cy="780636"/>
      </dsp:txXfrm>
    </dsp:sp>
    <dsp:sp modelId="{6248C883-50DE-4FF3-99F1-A9B24779E313}">
      <dsp:nvSpPr>
        <dsp:cNvPr id="0" name=""/>
        <dsp:cNvSpPr/>
      </dsp:nvSpPr>
      <dsp:spPr>
        <a:xfrm>
          <a:off x="4572000" y="3502976"/>
          <a:ext cx="4572000" cy="7806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器材不夠完善 能用的資源有限</a:t>
          </a:r>
          <a:endParaRPr lang="zh-TW" altLang="en-US" sz="1800" kern="1200" dirty="0">
            <a:latin typeface="微軟正黑體" panose="020B0604030504040204" pitchFamily="34" charset="-120"/>
            <a:ea typeface="微軟正黑體" panose="020B0604030504040204" pitchFamily="34" charset="-120"/>
          </a:endParaRPr>
        </a:p>
      </dsp:txBody>
      <dsp:txXfrm>
        <a:off x="4572000" y="3502976"/>
        <a:ext cx="4572000" cy="780636"/>
      </dsp:txXfrm>
    </dsp:sp>
    <dsp:sp modelId="{5A8D2F0A-E2FA-4D03-B35D-3A6823F24825}">
      <dsp:nvSpPr>
        <dsp:cNvPr id="0" name=""/>
        <dsp:cNvSpPr/>
      </dsp:nvSpPr>
      <dsp:spPr>
        <a:xfrm rot="10800000">
          <a:off x="0" y="0"/>
          <a:ext cx="9144000" cy="2610825"/>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拍攝前準備</a:t>
          </a:r>
          <a:endParaRPr lang="zh-TW" altLang="en-US" sz="2800" kern="1200" dirty="0">
            <a:latin typeface="微軟正黑體" panose="020B0604030504040204" pitchFamily="34" charset="-120"/>
            <a:ea typeface="微軟正黑體" panose="020B0604030504040204" pitchFamily="34" charset="-120"/>
          </a:endParaRPr>
        </a:p>
      </dsp:txBody>
      <dsp:txXfrm>
        <a:off x="0" y="0"/>
        <a:ext cx="9144000" cy="916399"/>
      </dsp:txXfrm>
    </dsp:sp>
    <dsp:sp modelId="{57FBD6AE-AA09-412C-8ECF-9B6193A9CFEB}">
      <dsp:nvSpPr>
        <dsp:cNvPr id="0" name=""/>
        <dsp:cNvSpPr/>
      </dsp:nvSpPr>
      <dsp:spPr>
        <a:xfrm>
          <a:off x="0" y="917614"/>
          <a:ext cx="4572000" cy="7806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與組員討論拍攝劇本內容</a:t>
          </a:r>
          <a:endParaRPr lang="zh-TW" altLang="en-US" sz="1800" kern="1200" dirty="0">
            <a:latin typeface="微軟正黑體" panose="020B0604030504040204" pitchFamily="34" charset="-120"/>
            <a:ea typeface="微軟正黑體" panose="020B0604030504040204" pitchFamily="34" charset="-120"/>
          </a:endParaRPr>
        </a:p>
      </dsp:txBody>
      <dsp:txXfrm>
        <a:off x="0" y="917614"/>
        <a:ext cx="4572000" cy="780636"/>
      </dsp:txXfrm>
    </dsp:sp>
    <dsp:sp modelId="{07E18329-D804-497B-AB91-750956589B7A}">
      <dsp:nvSpPr>
        <dsp:cNvPr id="0" name=""/>
        <dsp:cNvSpPr/>
      </dsp:nvSpPr>
      <dsp:spPr>
        <a:xfrm>
          <a:off x="4572000" y="917614"/>
          <a:ext cx="4572000" cy="7806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anose="020B0604030504040204" pitchFamily="34" charset="-120"/>
              <a:ea typeface="微軟正黑體" panose="020B0604030504040204" pitchFamily="34" charset="-120"/>
            </a:rPr>
            <a:t>準備拍攝所需的器材</a:t>
          </a:r>
          <a:endParaRPr lang="zh-TW" altLang="en-US" sz="1800" kern="1200" dirty="0">
            <a:latin typeface="微軟正黑體" panose="020B0604030504040204" pitchFamily="34" charset="-120"/>
            <a:ea typeface="微軟正黑體" panose="020B0604030504040204" pitchFamily="34" charset="-120"/>
          </a:endParaRPr>
        </a:p>
      </dsp:txBody>
      <dsp:txXfrm>
        <a:off x="4572000" y="917614"/>
        <a:ext cx="4572000" cy="7806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C8DEC-D30F-4BC0-BA76-41BFB9E16F04}" type="datetimeFigureOut">
              <a:rPr lang="zh-TW" altLang="en-US" smtClean="0"/>
              <a:pPr/>
              <a:t>2014/12/30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7371D-152E-4303-B3A0-DFEC149F616A}" type="slidenum">
              <a:rPr lang="zh-TW" altLang="en-US" smtClean="0"/>
              <a:pPr/>
              <a:t>‹#›</a:t>
            </a:fld>
            <a:endParaRPr lang="zh-TW" altLang="en-US"/>
          </a:p>
        </p:txBody>
      </p:sp>
    </p:spTree>
    <p:extLst>
      <p:ext uri="{BB962C8B-B14F-4D97-AF65-F5344CB8AC3E}">
        <p14:creationId xmlns:p14="http://schemas.microsoft.com/office/powerpoint/2010/main" xmlns="" val="216249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BF7371D-152E-4303-B3A0-DFEC149F616A}" type="slidenum">
              <a:rPr lang="zh-TW" altLang="en-US" smtClean="0"/>
              <a:pPr/>
              <a:t>2</a:t>
            </a:fld>
            <a:endParaRPr lang="zh-TW" altLang="en-US"/>
          </a:p>
        </p:txBody>
      </p:sp>
    </p:spTree>
    <p:extLst>
      <p:ext uri="{BB962C8B-B14F-4D97-AF65-F5344CB8AC3E}">
        <p14:creationId xmlns:p14="http://schemas.microsoft.com/office/powerpoint/2010/main" xmlns="" val="113945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402970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27111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41783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323151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328228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246793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34417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409947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83656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30282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02635D0-07CD-4C06-B56C-24069FD0077A}" type="datetimeFigureOut">
              <a:rPr lang="zh-TW" altLang="en-US" smtClean="0"/>
              <a:pPr/>
              <a:t>2014/12/30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308080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635D0-07CD-4C06-B56C-24069FD0077A}" type="datetimeFigureOut">
              <a:rPr lang="zh-TW" altLang="en-US" smtClean="0"/>
              <a:pPr/>
              <a:t>2014/12/30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5C369-3F56-48F1-AA75-1AE0889556DC}" type="slidenum">
              <a:rPr lang="zh-TW" altLang="en-US" smtClean="0"/>
              <a:pPr/>
              <a:t>‹#›</a:t>
            </a:fld>
            <a:endParaRPr lang="zh-TW" altLang="en-US"/>
          </a:p>
        </p:txBody>
      </p:sp>
    </p:spTree>
    <p:extLst>
      <p:ext uri="{BB962C8B-B14F-4D97-AF65-F5344CB8AC3E}">
        <p14:creationId xmlns:p14="http://schemas.microsoft.com/office/powerpoint/2010/main" xmlns="" val="186860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文字方塊 7"/>
          <p:cNvSpPr txBox="1"/>
          <p:nvPr/>
        </p:nvSpPr>
        <p:spPr>
          <a:xfrm>
            <a:off x="0" y="1756589"/>
            <a:ext cx="9144000" cy="923330"/>
          </a:xfrm>
          <a:prstGeom prst="rect">
            <a:avLst/>
          </a:prstGeom>
          <a:solidFill>
            <a:schemeClr val="tx2"/>
          </a:solidFill>
          <a:ln w="3175">
            <a:solidFill>
              <a:schemeClr val="accent1"/>
            </a:solidFill>
          </a:ln>
        </p:spPr>
        <p:txBody>
          <a:bodyPr wrap="square" rtlCol="0">
            <a:spAutoFit/>
          </a:bodyPr>
          <a:lstStyle/>
          <a:p>
            <a:r>
              <a:rPr lang="zh-TW" altLang="en-US" sz="5400" dirty="0" smtClean="0">
                <a:ln>
                  <a:solidFill>
                    <a:srgbClr val="2F25F7"/>
                  </a:solidFill>
                </a:ln>
                <a:solidFill>
                  <a:schemeClr val="bg1"/>
                </a:solidFill>
                <a:latin typeface="微軟正黑體" panose="020B0604030504040204" pitchFamily="34" charset="-120"/>
                <a:ea typeface="微軟正黑體" panose="020B0604030504040204" pitchFamily="34" charset="-120"/>
              </a:rPr>
              <a:t>科技烏托邦：文學原型與創生</a:t>
            </a:r>
            <a:endParaRPr lang="zh-TW" altLang="en-US" sz="5400" dirty="0">
              <a:ln>
                <a:solidFill>
                  <a:srgbClr val="2F25F7"/>
                </a:solidFill>
              </a:ln>
              <a:solidFill>
                <a:schemeClr val="bg1"/>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0" y="3749457"/>
            <a:ext cx="3347864" cy="3108543"/>
          </a:xfrm>
          <a:prstGeom prst="rect">
            <a:avLst/>
          </a:prstGeom>
          <a:noFill/>
        </p:spPr>
        <p:txBody>
          <a:bodyPr wrap="square" rtlCol="0">
            <a:spAutoFit/>
          </a:bodyPr>
          <a:lstStyle/>
          <a:p>
            <a:pPr algn="ctr"/>
            <a:r>
              <a:rPr lang="zh-TW" altLang="en-US" sz="2800" dirty="0" smtClean="0">
                <a:solidFill>
                  <a:srgbClr val="2125D1"/>
                </a:solidFill>
                <a:latin typeface="微軟正黑體" panose="020B0604030504040204" pitchFamily="34" charset="-120"/>
                <a:ea typeface="微軟正黑體" panose="020B0604030504040204" pitchFamily="34" charset="-120"/>
              </a:rPr>
              <a:t>第三組</a:t>
            </a:r>
            <a:endParaRPr lang="en-US" altLang="zh-TW" sz="2800" dirty="0">
              <a:solidFill>
                <a:srgbClr val="2125D1"/>
              </a:solidFill>
              <a:latin typeface="微軟正黑體" panose="020B0604030504040204" pitchFamily="34" charset="-120"/>
              <a:ea typeface="微軟正黑體" panose="020B0604030504040204" pitchFamily="34" charset="-120"/>
            </a:endParaRPr>
          </a:p>
          <a:p>
            <a:pPr algn="ctr"/>
            <a:endParaRPr lang="en-US" altLang="zh-TW" sz="2800" strike="sngStrike" dirty="0" smtClean="0">
              <a:solidFill>
                <a:srgbClr val="2125D1"/>
              </a:solidFill>
              <a:latin typeface="微軟正黑體" panose="020B0604030504040204" pitchFamily="34" charset="-120"/>
              <a:ea typeface="微軟正黑體" panose="020B0604030504040204" pitchFamily="34" charset="-120"/>
            </a:endParaRPr>
          </a:p>
          <a:p>
            <a:r>
              <a:rPr lang="en-US" altLang="zh-TW" sz="2800" dirty="0" smtClean="0">
                <a:solidFill>
                  <a:srgbClr val="2125D1"/>
                </a:solidFill>
                <a:latin typeface="微軟正黑體" panose="020B0604030504040204" pitchFamily="34" charset="-120"/>
                <a:ea typeface="微軟正黑體" panose="020B0604030504040204" pitchFamily="34" charset="-120"/>
              </a:rPr>
              <a:t>B10141015 </a:t>
            </a:r>
            <a:r>
              <a:rPr lang="zh-TW" altLang="en-US" sz="2800" dirty="0" smtClean="0">
                <a:solidFill>
                  <a:srgbClr val="2125D1"/>
                </a:solidFill>
                <a:latin typeface="微軟正黑體" panose="020B0604030504040204" pitchFamily="34" charset="-120"/>
                <a:ea typeface="微軟正黑體" panose="020B0604030504040204" pitchFamily="34" charset="-120"/>
              </a:rPr>
              <a:t>江柔妤</a:t>
            </a:r>
          </a:p>
          <a:p>
            <a:r>
              <a:rPr lang="en-US" altLang="zh-TW" sz="2800" dirty="0" smtClean="0">
                <a:solidFill>
                  <a:srgbClr val="2125D1"/>
                </a:solidFill>
                <a:latin typeface="微軟正黑體" panose="020B0604030504040204" pitchFamily="34" charset="-120"/>
                <a:ea typeface="微軟正黑體" panose="020B0604030504040204" pitchFamily="34" charset="-120"/>
              </a:rPr>
              <a:t>B10141039 </a:t>
            </a:r>
            <a:r>
              <a:rPr lang="zh-TW" altLang="en-US" sz="2800" dirty="0" smtClean="0">
                <a:solidFill>
                  <a:srgbClr val="2125D1"/>
                </a:solidFill>
                <a:latin typeface="微軟正黑體" panose="020B0604030504040204" pitchFamily="34" charset="-120"/>
                <a:ea typeface="微軟正黑體" panose="020B0604030504040204" pitchFamily="34" charset="-120"/>
              </a:rPr>
              <a:t>姜佳汶</a:t>
            </a:r>
          </a:p>
          <a:p>
            <a:r>
              <a:rPr lang="en-US" altLang="zh-TW" sz="2800" dirty="0" smtClean="0">
                <a:solidFill>
                  <a:srgbClr val="2125D1"/>
                </a:solidFill>
                <a:latin typeface="微軟正黑體" panose="020B0604030504040204" pitchFamily="34" charset="-120"/>
                <a:ea typeface="微軟正黑體" panose="020B0604030504040204" pitchFamily="34" charset="-120"/>
              </a:rPr>
              <a:t>B10141040 </a:t>
            </a:r>
            <a:r>
              <a:rPr lang="zh-TW" altLang="en-US" sz="2800" dirty="0" smtClean="0">
                <a:solidFill>
                  <a:srgbClr val="2125D1"/>
                </a:solidFill>
                <a:latin typeface="微軟正黑體" panose="020B0604030504040204" pitchFamily="34" charset="-120"/>
                <a:ea typeface="微軟正黑體" panose="020B0604030504040204" pitchFamily="34" charset="-120"/>
              </a:rPr>
              <a:t>安容萱</a:t>
            </a:r>
          </a:p>
          <a:p>
            <a:r>
              <a:rPr lang="en-US" altLang="zh-TW" sz="2800" dirty="0" smtClean="0">
                <a:solidFill>
                  <a:srgbClr val="2125D1"/>
                </a:solidFill>
                <a:latin typeface="微軟正黑體" panose="020B0604030504040204" pitchFamily="34" charset="-120"/>
                <a:ea typeface="微軟正黑體" panose="020B0604030504040204" pitchFamily="34" charset="-120"/>
              </a:rPr>
              <a:t>B10141047 </a:t>
            </a:r>
            <a:r>
              <a:rPr lang="zh-TW" altLang="en-US" sz="2800" dirty="0" smtClean="0">
                <a:solidFill>
                  <a:srgbClr val="2125D1"/>
                </a:solidFill>
                <a:latin typeface="微軟正黑體" panose="020B0604030504040204" pitchFamily="34" charset="-120"/>
                <a:ea typeface="微軟正黑體" panose="020B0604030504040204" pitchFamily="34" charset="-120"/>
              </a:rPr>
              <a:t>李慧蓮</a:t>
            </a:r>
          </a:p>
          <a:p>
            <a:r>
              <a:rPr lang="en-US" altLang="zh-TW" sz="2800" dirty="0" smtClean="0">
                <a:solidFill>
                  <a:srgbClr val="2125D1"/>
                </a:solidFill>
                <a:latin typeface="微軟正黑體" panose="020B0604030504040204" pitchFamily="34" charset="-120"/>
                <a:ea typeface="微軟正黑體" panose="020B0604030504040204" pitchFamily="34" charset="-120"/>
              </a:rPr>
              <a:t>Y10141090 </a:t>
            </a:r>
            <a:r>
              <a:rPr lang="zh-TW" altLang="en-US" sz="2800" dirty="0" smtClean="0">
                <a:solidFill>
                  <a:srgbClr val="2125D1"/>
                </a:solidFill>
                <a:latin typeface="微軟正黑體" panose="020B0604030504040204" pitchFamily="34" charset="-120"/>
                <a:ea typeface="微軟正黑體" panose="020B0604030504040204" pitchFamily="34" charset="-120"/>
              </a:rPr>
              <a:t>陳寧</a:t>
            </a:r>
            <a:endParaRPr lang="zh-TW" altLang="en-US" sz="2800" dirty="0">
              <a:solidFill>
                <a:srgbClr val="2125D1"/>
              </a:solidFill>
              <a:latin typeface="微軟正黑體" panose="020B0604030504040204" pitchFamily="34" charset="-120"/>
              <a:ea typeface="微軟正黑體" panose="020B0604030504040204" pitchFamily="34" charset="-120"/>
            </a:endParaRPr>
          </a:p>
        </p:txBody>
      </p:sp>
      <p:pic>
        <p:nvPicPr>
          <p:cNvPr id="2054" name="Picture 6" descr="C:\Users\容萱\AppData\Roaming\Skype\My Skype Received Files\阿胖胖.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137" r="4561"/>
          <a:stretch/>
        </p:blipFill>
        <p:spPr bwMode="auto">
          <a:xfrm>
            <a:off x="3131840" y="3068961"/>
            <a:ext cx="6012160" cy="3784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5992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0" y="-171400"/>
            <a:ext cx="9144000" cy="702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文字方塊 3"/>
          <p:cNvSpPr txBox="1"/>
          <p:nvPr/>
        </p:nvSpPr>
        <p:spPr>
          <a:xfrm>
            <a:off x="0" y="0"/>
            <a:ext cx="9036496" cy="1107996"/>
          </a:xfrm>
          <a:prstGeom prst="rect">
            <a:avLst/>
          </a:prstGeom>
          <a:noFill/>
        </p:spPr>
        <p:txBody>
          <a:bodyPr wrap="square" rtlCol="0">
            <a:spAutoFit/>
          </a:bodyPr>
          <a:lstStyle/>
          <a:p>
            <a:r>
              <a:rPr lang="zh-TW" altLang="en-US" sz="6600" dirty="0" smtClean="0">
                <a:solidFill>
                  <a:schemeClr val="bg1"/>
                </a:solidFill>
                <a:latin typeface="微軟正黑體" panose="020B0604030504040204" pitchFamily="34" charset="-120"/>
                <a:ea typeface="微軟正黑體" panose="020B0604030504040204" pitchFamily="34" charset="-120"/>
              </a:rPr>
              <a:t>拍攝動機與摘要</a:t>
            </a:r>
            <a:endParaRPr lang="zh-TW" altLang="en-US"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907704" y="2420888"/>
            <a:ext cx="4248472" cy="369332"/>
          </a:xfrm>
          <a:prstGeom prst="rect">
            <a:avLst/>
          </a:prstGeom>
          <a:noFill/>
        </p:spPr>
        <p:txBody>
          <a:bodyPr wrap="square" rtlCol="0">
            <a:spAutoFit/>
          </a:bodyPr>
          <a:lstStyle/>
          <a:p>
            <a:endParaRPr lang="zh-TW" altLang="en-US" dirty="0"/>
          </a:p>
        </p:txBody>
      </p:sp>
      <p:sp>
        <p:nvSpPr>
          <p:cNvPr id="6" name="文字方塊 5"/>
          <p:cNvSpPr txBox="1"/>
          <p:nvPr/>
        </p:nvSpPr>
        <p:spPr>
          <a:xfrm>
            <a:off x="0" y="1556792"/>
            <a:ext cx="5076056" cy="4154984"/>
          </a:xfrm>
          <a:prstGeom prst="rect">
            <a:avLst/>
          </a:prstGeom>
          <a:noFill/>
        </p:spPr>
        <p:txBody>
          <a:bodyPr wrap="square" rtlCol="0">
            <a:spAutoFit/>
          </a:bodyPr>
          <a:lstStyle/>
          <a:p>
            <a:r>
              <a:rPr lang="zh-TW" altLang="en-US" sz="2400" b="1" dirty="0" smtClean="0">
                <a:solidFill>
                  <a:schemeClr val="bg1"/>
                </a:solidFill>
                <a:latin typeface="微軟正黑體" pitchFamily="34" charset="-120"/>
                <a:ea typeface="微軟正黑體" pitchFamily="34" charset="-120"/>
              </a:rPr>
              <a:t>拍攝摘要</a:t>
            </a:r>
            <a:br>
              <a:rPr lang="zh-TW" altLang="en-US" sz="2400" b="1" dirty="0" smtClean="0">
                <a:solidFill>
                  <a:schemeClr val="bg1"/>
                </a:solidFill>
                <a:latin typeface="微軟正黑體" pitchFamily="34" charset="-120"/>
                <a:ea typeface="微軟正黑體" pitchFamily="34" charset="-120"/>
              </a:rPr>
            </a:br>
            <a:r>
              <a:rPr lang="zh-TW" altLang="en-US" sz="2400" b="1" dirty="0" smtClean="0">
                <a:solidFill>
                  <a:schemeClr val="bg1"/>
                </a:solidFill>
                <a:latin typeface="微軟正黑體" pitchFamily="34" charset="-120"/>
                <a:ea typeface="微軟正黑體" pitchFamily="34" charset="-120"/>
              </a:rPr>
              <a:t>為了提供身體有殘缺而不能自行行動的悲劇，我們想要藉由一個義骸來達成能夠活動自如的身體，及對這項實驗的排斥和之後的接受 </a:t>
            </a:r>
            <a:br>
              <a:rPr lang="zh-TW" altLang="en-US" sz="2400" b="1" dirty="0" smtClean="0">
                <a:solidFill>
                  <a:schemeClr val="bg1"/>
                </a:solidFill>
                <a:latin typeface="微軟正黑體" pitchFamily="34" charset="-120"/>
                <a:ea typeface="微軟正黑體" pitchFamily="34" charset="-120"/>
              </a:rPr>
            </a:br>
            <a:r>
              <a:rPr lang="zh-TW" altLang="en-US" sz="2400" b="1" dirty="0" smtClean="0">
                <a:solidFill>
                  <a:schemeClr val="bg1"/>
                </a:solidFill>
                <a:latin typeface="微軟正黑體" pitchFamily="34" charset="-120"/>
                <a:ea typeface="微軟正黑體" pitchFamily="34" charset="-120"/>
              </a:rPr>
              <a:t/>
            </a:r>
            <a:br>
              <a:rPr lang="zh-TW" altLang="en-US" sz="2400" b="1" dirty="0" smtClean="0">
                <a:solidFill>
                  <a:schemeClr val="bg1"/>
                </a:solidFill>
                <a:latin typeface="微軟正黑體" pitchFamily="34" charset="-120"/>
                <a:ea typeface="微軟正黑體" pitchFamily="34" charset="-120"/>
              </a:rPr>
            </a:br>
            <a:r>
              <a:rPr lang="zh-TW" altLang="en-US" sz="2400" b="1" dirty="0" smtClean="0">
                <a:solidFill>
                  <a:schemeClr val="bg1"/>
                </a:solidFill>
                <a:latin typeface="微軟正黑體" pitchFamily="34" charset="-120"/>
                <a:ea typeface="微軟正黑體" pitchFamily="34" charset="-120"/>
              </a:rPr>
              <a:t>拍攝動機</a:t>
            </a:r>
            <a:br>
              <a:rPr lang="zh-TW" altLang="en-US" sz="2400" b="1" dirty="0" smtClean="0">
                <a:solidFill>
                  <a:schemeClr val="bg1"/>
                </a:solidFill>
                <a:latin typeface="微軟正黑體" pitchFamily="34" charset="-120"/>
                <a:ea typeface="微軟正黑體" pitchFamily="34" charset="-120"/>
              </a:rPr>
            </a:br>
            <a:r>
              <a:rPr lang="zh-TW" altLang="en-US" sz="2400" b="1" dirty="0" smtClean="0">
                <a:solidFill>
                  <a:schemeClr val="bg1"/>
                </a:solidFill>
                <a:latin typeface="微軟正黑體" pitchFamily="34" charset="-120"/>
                <a:ea typeface="微軟正黑體" pitchFamily="34" charset="-120"/>
              </a:rPr>
              <a:t>預測未來人類有可能達成的新目標，雖然對於人權主義及道德造成的衝擊力，但是人類科技總是有可能因為自己的私慾而突破</a:t>
            </a:r>
            <a:endParaRPr lang="zh-TW" altLang="en-US" sz="2400" b="1" dirty="0">
              <a:solidFill>
                <a:schemeClr val="bg1"/>
              </a:solidFill>
              <a:latin typeface="微軟正黑體" pitchFamily="34" charset="-120"/>
              <a:ea typeface="微軟正黑體" pitchFamily="34" charset="-120"/>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96228" y="4581128"/>
            <a:ext cx="4047772" cy="2276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0333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50"/>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資料庫圖表 6"/>
          <p:cNvGraphicFramePr/>
          <p:nvPr>
            <p:extLst>
              <p:ext uri="{D42A27DB-BD31-4B8C-83A1-F6EECF244321}">
                <p14:modId xmlns:p14="http://schemas.microsoft.com/office/powerpoint/2010/main" xmlns="" val="1671245251"/>
              </p:ext>
            </p:extLst>
          </p:nvPr>
        </p:nvGraphicFramePr>
        <p:xfrm>
          <a:off x="0" y="0"/>
          <a:ext cx="9144000" cy="687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5450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02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文字方塊 2"/>
          <p:cNvSpPr txBox="1"/>
          <p:nvPr/>
        </p:nvSpPr>
        <p:spPr>
          <a:xfrm>
            <a:off x="1115616" y="188640"/>
            <a:ext cx="6768752" cy="6801862"/>
          </a:xfrm>
          <a:prstGeom prst="rect">
            <a:avLst/>
          </a:prstGeom>
          <a:noFill/>
        </p:spPr>
        <p:txBody>
          <a:bodyPr wrap="square" rtlCol="0">
            <a:spAutoFit/>
          </a:bodyPr>
          <a:lstStyle/>
          <a:p>
            <a:pPr algn="ctr"/>
            <a:r>
              <a:rPr lang="zh-TW" altLang="en-US" sz="5400" b="1" dirty="0" smtClean="0">
                <a:solidFill>
                  <a:schemeClr val="bg1"/>
                </a:solidFill>
                <a:latin typeface="微軟正黑體" pitchFamily="34" charset="-120"/>
                <a:ea typeface="微軟正黑體" pitchFamily="34" charset="-120"/>
              </a:rPr>
              <a:t>心得</a:t>
            </a:r>
            <a:endParaRPr lang="en-US" altLang="zh-TW" sz="54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
            </a:r>
            <a:br>
              <a:rPr lang="zh-TW" altLang="en-US" sz="2800" b="1" dirty="0" smtClean="0">
                <a:solidFill>
                  <a:schemeClr val="bg1"/>
                </a:solidFill>
                <a:latin typeface="微軟正黑體" pitchFamily="34" charset="-120"/>
                <a:ea typeface="微軟正黑體" pitchFamily="34" charset="-120"/>
              </a:rPr>
            </a:br>
            <a:r>
              <a:rPr lang="zh-TW" altLang="en-US" sz="2800" b="1" dirty="0" smtClean="0">
                <a:solidFill>
                  <a:schemeClr val="bg1"/>
                </a:solidFill>
                <a:latin typeface="微軟正黑體" pitchFamily="34" charset="-120"/>
                <a:ea typeface="微軟正黑體" pitchFamily="34" charset="-120"/>
              </a:rPr>
              <a:t>這是第一次自己入鏡感覺很新鮮，雖然天氣有點冷，但因此知道為什麼演員在演戲的過程中能忍受寒風刺骨的威脅</a:t>
            </a:r>
            <a:r>
              <a:rPr lang="zh-TW" altLang="en-US" sz="2800" b="1" dirty="0" smtClean="0">
                <a:solidFill>
                  <a:schemeClr val="bg1"/>
                </a:solidFill>
                <a:latin typeface="微軟正黑體" pitchFamily="34" charset="-120"/>
                <a:ea typeface="微軟正黑體" pitchFamily="34" charset="-120"/>
              </a:rPr>
              <a:t>。</a:t>
            </a:r>
            <a:endParaRPr lang="en-US" altLang="zh-TW" sz="2800" b="1" dirty="0" smtClean="0">
              <a:solidFill>
                <a:schemeClr val="bg1"/>
              </a:solidFill>
              <a:latin typeface="微軟正黑體" pitchFamily="34" charset="-120"/>
              <a:ea typeface="微軟正黑體" pitchFamily="34" charset="-120"/>
            </a:endParaRPr>
          </a:p>
          <a:p>
            <a:endParaRPr lang="en-US" altLang="zh-TW" sz="28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還有</a:t>
            </a:r>
            <a:r>
              <a:rPr lang="zh-TW" altLang="en-US" sz="2800" b="1" dirty="0" smtClean="0">
                <a:solidFill>
                  <a:schemeClr val="bg1"/>
                </a:solidFill>
                <a:latin typeface="微軟正黑體" pitchFamily="34" charset="-120"/>
                <a:ea typeface="微軟正黑體" pitchFamily="34" charset="-120"/>
              </a:rPr>
              <a:t>可以體會到坐輪椅得感覺。大家得相互合作，過程中其實還滿順利的，也很謝謝保健室外借輪椅及床位給我們很自由的拍攝</a:t>
            </a:r>
            <a:r>
              <a:rPr lang="zh-TW" altLang="en-US" sz="2800" b="1" dirty="0" smtClean="0">
                <a:solidFill>
                  <a:schemeClr val="bg1"/>
                </a:solidFill>
                <a:latin typeface="微軟正黑體" pitchFamily="34" charset="-120"/>
                <a:ea typeface="微軟正黑體" pitchFamily="34" charset="-120"/>
              </a:rPr>
              <a:t>空間</a:t>
            </a:r>
            <a:endParaRPr lang="en-US" altLang="zh-TW" sz="2800" b="1" dirty="0" smtClean="0">
              <a:solidFill>
                <a:schemeClr val="bg1"/>
              </a:solidFill>
              <a:latin typeface="微軟正黑體" pitchFamily="34" charset="-120"/>
              <a:ea typeface="微軟正黑體" pitchFamily="34" charset="-120"/>
            </a:endParaRPr>
          </a:p>
          <a:p>
            <a:endParaRPr lang="zh-TW" altLang="en-US" sz="28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科技可以為我們帶來更方便的未來，希望有朝一日可以突破觀點來為殘障的人們帶來更便利更有自尊的人生。</a:t>
            </a: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2901369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87</Words>
  <Application>Microsoft Office PowerPoint</Application>
  <PresentationFormat>如螢幕大小 (4:3)</PresentationFormat>
  <Paragraphs>27</Paragraphs>
  <Slides>4</Slides>
  <Notes>1</Notes>
  <HiddenSlides>0</HiddenSlides>
  <MMClips>0</MMClips>
  <ScaleCrop>false</ScaleCrop>
  <HeadingPairs>
    <vt:vector size="4" baseType="variant">
      <vt:variant>
        <vt:lpstr>佈景主題</vt:lpstr>
      </vt:variant>
      <vt:variant>
        <vt:i4>1</vt:i4>
      </vt:variant>
      <vt:variant>
        <vt:lpstr>投影片標題</vt:lpstr>
      </vt:variant>
      <vt:variant>
        <vt:i4>4</vt:i4>
      </vt:variant>
    </vt:vector>
  </HeadingPairs>
  <TitlesOfParts>
    <vt:vector size="5" baseType="lpstr">
      <vt:lpstr>Office 佈景主題</vt:lpstr>
      <vt:lpstr>投影片 1</vt:lpstr>
      <vt:lpstr>投影片 2</vt:lpstr>
      <vt:lpstr>投影片 3</vt:lpstr>
      <vt:lpstr>投影片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hrst0217@yahoo.com.tw</dc:creator>
  <cp:lastModifiedBy>test</cp:lastModifiedBy>
  <cp:revision>15</cp:revision>
  <dcterms:created xsi:type="dcterms:W3CDTF">2014-12-28T11:04:00Z</dcterms:created>
  <dcterms:modified xsi:type="dcterms:W3CDTF">2014-12-30T04:05:11Z</dcterms:modified>
</cp:coreProperties>
</file>