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76" r:id="rId7"/>
    <p:sldId id="277" r:id="rId8"/>
    <p:sldId id="262" r:id="rId9"/>
    <p:sldId id="278" r:id="rId10"/>
    <p:sldId id="281" r:id="rId11"/>
    <p:sldId id="263" r:id="rId12"/>
    <p:sldId id="279" r:id="rId13"/>
    <p:sldId id="264" r:id="rId14"/>
    <p:sldId id="265" r:id="rId15"/>
    <p:sldId id="280" r:id="rId1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966"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E602D6-FA97-4985-8D0C-2AC829951BD7}" type="datetimeFigureOut">
              <a:rPr lang="zh-TW" altLang="en-US" smtClean="0"/>
              <a:pPr/>
              <a:t>2016/12/12</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D6B618-7BB7-45CE-99E8-30FE15D88F46}" type="slidenum">
              <a:rPr lang="zh-TW" altLang="en-US" smtClean="0"/>
              <a:pPr/>
              <a:t>‹#›</a:t>
            </a:fld>
            <a:endParaRPr lang="zh-TW" altLang="en-US"/>
          </a:p>
        </p:txBody>
      </p:sp>
    </p:spTree>
    <p:extLst>
      <p:ext uri="{BB962C8B-B14F-4D97-AF65-F5344CB8AC3E}">
        <p14:creationId xmlns:p14="http://schemas.microsoft.com/office/powerpoint/2010/main" xmlns="" val="2082177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EED6B618-7BB7-45CE-99E8-30FE15D88F46}" type="slidenum">
              <a:rPr lang="zh-TW" altLang="en-US" smtClean="0"/>
              <a:pPr/>
              <a:t>1</a:t>
            </a:fld>
            <a:endParaRPr lang="zh-TW" altLang="en-US"/>
          </a:p>
        </p:txBody>
      </p:sp>
    </p:spTree>
    <p:extLst>
      <p:ext uri="{BB962C8B-B14F-4D97-AF65-F5344CB8AC3E}">
        <p14:creationId xmlns:p14="http://schemas.microsoft.com/office/powerpoint/2010/main" xmlns="" val="2126830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smtClean="0"/>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7" name="日期版面配置區 6"/>
          <p:cNvSpPr>
            <a:spLocks noGrp="1"/>
          </p:cNvSpPr>
          <p:nvPr>
            <p:ph type="dt" sz="half" idx="10"/>
          </p:nvPr>
        </p:nvSpPr>
        <p:spPr/>
        <p:txBody>
          <a:bodyPr/>
          <a:lstStyle>
            <a:extLst/>
          </a:lstStyle>
          <a:p>
            <a:fld id="{4F433700-D019-404C-A1B3-17BF1597897B}" type="datetimeFigureOut">
              <a:rPr lang="zh-TW" altLang="en-US" smtClean="0"/>
              <a:pPr/>
              <a:t>2016/12/12</a:t>
            </a:fld>
            <a:endParaRPr lang="zh-TW" altLang="en-US"/>
          </a:p>
        </p:txBody>
      </p:sp>
      <p:sp>
        <p:nvSpPr>
          <p:cNvPr id="20" name="頁尾版面配置區 19"/>
          <p:cNvSpPr>
            <a:spLocks noGrp="1"/>
          </p:cNvSpPr>
          <p:nvPr>
            <p:ph type="ftr" sz="quarter" idx="11"/>
          </p:nvPr>
        </p:nvSpPr>
        <p:spPr/>
        <p:txBody>
          <a:bodyPr/>
          <a:lstStyle>
            <a:extLst/>
          </a:lstStyle>
          <a:p>
            <a:endParaRPr lang="zh-TW" altLang="en-US"/>
          </a:p>
        </p:txBody>
      </p:sp>
      <p:sp>
        <p:nvSpPr>
          <p:cNvPr id="10" name="投影片編號版面配置區 9"/>
          <p:cNvSpPr>
            <a:spLocks noGrp="1"/>
          </p:cNvSpPr>
          <p:nvPr>
            <p:ph type="sldNum" sz="quarter" idx="12"/>
          </p:nvPr>
        </p:nvSpPr>
        <p:spPr/>
        <p:txBody>
          <a:bodyPr/>
          <a:lstStyle>
            <a:extLst/>
          </a:lstStyle>
          <a:p>
            <a:fld id="{FB682628-65D5-43F9-92CD-E92D251C7739}" type="slidenum">
              <a:rPr lang="zh-TW" altLang="en-US" smtClean="0"/>
              <a:pPr/>
              <a:t>‹#›</a:t>
            </a:fld>
            <a:endParaRPr lang="zh-TW" altLang="en-US"/>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4F433700-D019-404C-A1B3-17BF1597897B}" type="datetimeFigureOut">
              <a:rPr lang="zh-TW" altLang="en-US" smtClean="0"/>
              <a:pPr/>
              <a:t>2016/12/12</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FB682628-65D5-43F9-92CD-E92D251C7739}"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4F433700-D019-404C-A1B3-17BF1597897B}" type="datetimeFigureOut">
              <a:rPr lang="zh-TW" altLang="en-US" smtClean="0"/>
              <a:pPr/>
              <a:t>2016/12/12</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FB682628-65D5-43F9-92CD-E92D251C7739}"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4F433700-D019-404C-A1B3-17BF1597897B}" type="datetimeFigureOut">
              <a:rPr lang="zh-TW" altLang="en-US" smtClean="0"/>
              <a:pPr/>
              <a:t>2016/12/12</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FB682628-65D5-43F9-92CD-E92D251C7739}"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4F433700-D019-404C-A1B3-17BF1597897B}" type="datetimeFigureOut">
              <a:rPr lang="zh-TW" altLang="en-US" smtClean="0"/>
              <a:pPr/>
              <a:t>2016/12/12</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FB682628-65D5-43F9-92CD-E92D251C7739}" type="slidenum">
              <a:rPr lang="zh-TW" altLang="en-US" smtClean="0"/>
              <a:pPr/>
              <a:t>‹#›</a:t>
            </a:fld>
            <a:endParaRPr lang="zh-TW"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4F433700-D019-404C-A1B3-17BF1597897B}" type="datetimeFigureOut">
              <a:rPr lang="zh-TW" altLang="en-US" smtClean="0"/>
              <a:pPr/>
              <a:t>2016/12/12</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FB682628-65D5-43F9-92CD-E92D251C7739}"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4F433700-D019-404C-A1B3-17BF1597897B}" type="datetimeFigureOut">
              <a:rPr lang="zh-TW" altLang="en-US" smtClean="0"/>
              <a:pPr/>
              <a:t>2016/12/12</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FB682628-65D5-43F9-92CD-E92D251C7739}"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4F433700-D019-404C-A1B3-17BF1597897B}" type="datetimeFigureOut">
              <a:rPr lang="zh-TW" altLang="en-US" smtClean="0"/>
              <a:pPr/>
              <a:t>2016/12/12</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FB682628-65D5-43F9-92CD-E92D251C7739}"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版面配置區 1"/>
          <p:cNvSpPr>
            <a:spLocks noGrp="1"/>
          </p:cNvSpPr>
          <p:nvPr>
            <p:ph type="dt" sz="half" idx="10"/>
          </p:nvPr>
        </p:nvSpPr>
        <p:spPr/>
        <p:txBody>
          <a:bodyPr/>
          <a:lstStyle>
            <a:extLst/>
          </a:lstStyle>
          <a:p>
            <a:fld id="{4F433700-D019-404C-A1B3-17BF1597897B}" type="datetimeFigureOut">
              <a:rPr lang="zh-TW" altLang="en-US" smtClean="0"/>
              <a:pPr/>
              <a:t>2016/12/12</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FB682628-65D5-43F9-92CD-E92D251C7739}" type="slidenum">
              <a:rPr lang="zh-TW" altLang="en-US" smtClean="0"/>
              <a:pPr/>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4F433700-D019-404C-A1B3-17BF1597897B}" type="datetimeFigureOut">
              <a:rPr lang="zh-TW" altLang="en-US" smtClean="0"/>
              <a:pPr/>
              <a:t>2016/12/12</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FB682628-65D5-43F9-92CD-E92D251C7739}"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extLst/>
          </a:lstStyle>
          <a:p>
            <a:fld id="{4F433700-D019-404C-A1B3-17BF1597897B}" type="datetimeFigureOut">
              <a:rPr lang="zh-TW" altLang="en-US" smtClean="0"/>
              <a:pPr/>
              <a:t>2016/12/12</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FB682628-65D5-43F9-92CD-E92D251C7739}" type="slidenum">
              <a:rPr lang="zh-TW" altLang="en-US" smtClean="0"/>
              <a:pPr/>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smtClean="0"/>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TW" altLang="en-US" smtClean="0"/>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F433700-D019-404C-A1B3-17BF1597897B}" type="datetimeFigureOut">
              <a:rPr lang="zh-TW" altLang="en-US" smtClean="0"/>
              <a:pPr/>
              <a:t>2016/12/12</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TW" altLang="en-US"/>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B682628-65D5-43F9-92CD-E92D251C7739}" type="slidenum">
              <a:rPr lang="zh-TW" altLang="en-US" smtClean="0"/>
              <a:pPr/>
              <a:t>‹#›</a:t>
            </a:fld>
            <a:endParaRPr lang="zh-TW"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books.com.tw/products/0010623839" TargetMode="External"/><Relationship Id="rId2" Type="http://schemas.openxmlformats.org/officeDocument/2006/relationships/hyperlink" Target="http://www.ireader.cc/index.php/study/study_01_5_detail?sn=126576&amp;article_sn=334899" TargetMode="External"/><Relationship Id="rId1" Type="http://schemas.openxmlformats.org/officeDocument/2006/relationships/slideLayout" Target="../slideLayouts/slideLayout2.xml"/><Relationship Id="rId5" Type="http://schemas.openxmlformats.org/officeDocument/2006/relationships/hyperlink" Target="http://www.ireader.cc/index.php/study/study_01_5_detail?sn=150123&amp;article_sn=334074" TargetMode="External"/><Relationship Id="rId4" Type="http://schemas.openxmlformats.org/officeDocument/2006/relationships/hyperlink" Target="http://www.ireader.cc/index.php/book/book_push?commend_sn=81050"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827584" y="548680"/>
            <a:ext cx="7772400" cy="1470025"/>
          </a:xfrm>
        </p:spPr>
        <p:txBody>
          <a:bodyPr/>
          <a:lstStyle/>
          <a:p>
            <a:pPr algn="ctr"/>
            <a:r>
              <a:rPr lang="zh-TW" altLang="en-US" b="1" dirty="0" smtClean="0"/>
              <a:t>  </a:t>
            </a:r>
            <a:r>
              <a:rPr lang="zh-TW" altLang="en-US" sz="6600" b="1" dirty="0" smtClean="0">
                <a:latin typeface="標楷體" pitchFamily="65" charset="-120"/>
                <a:ea typeface="標楷體" pitchFamily="65" charset="-120"/>
              </a:rPr>
              <a:t>遲</a:t>
            </a:r>
            <a:r>
              <a:rPr lang="zh-TW" altLang="en-US" sz="6600" b="1" dirty="0">
                <a:latin typeface="標楷體" pitchFamily="65" charset="-120"/>
                <a:ea typeface="標楷體" pitchFamily="65" charset="-120"/>
              </a:rPr>
              <a:t>來的守護</a:t>
            </a:r>
            <a:r>
              <a:rPr lang="zh-TW" altLang="en-US" sz="6600" b="1" dirty="0" smtClean="0">
                <a:latin typeface="標楷體" pitchFamily="65" charset="-120"/>
                <a:ea typeface="標楷體" pitchFamily="65" charset="-120"/>
              </a:rPr>
              <a:t>者</a:t>
            </a:r>
            <a:endParaRPr lang="zh-TW" altLang="en-US" sz="6600" dirty="0">
              <a:latin typeface="標楷體" pitchFamily="65" charset="-120"/>
              <a:ea typeface="標楷體" pitchFamily="65" charset="-120"/>
            </a:endParaRPr>
          </a:p>
        </p:txBody>
      </p:sp>
      <p:sp>
        <p:nvSpPr>
          <p:cNvPr id="3" name="副標題 2"/>
          <p:cNvSpPr>
            <a:spLocks noGrp="1"/>
          </p:cNvSpPr>
          <p:nvPr>
            <p:ph type="subTitle" idx="1"/>
          </p:nvPr>
        </p:nvSpPr>
        <p:spPr>
          <a:xfrm>
            <a:off x="1619672" y="3356992"/>
            <a:ext cx="6400800" cy="2783160"/>
          </a:xfrm>
        </p:spPr>
        <p:txBody>
          <a:bodyPr>
            <a:noAutofit/>
          </a:bodyPr>
          <a:lstStyle/>
          <a:p>
            <a:r>
              <a:rPr lang="zh-TW" altLang="en-US" sz="2800" dirty="0" smtClean="0">
                <a:latin typeface="標楷體" pitchFamily="65" charset="-120"/>
                <a:ea typeface="標楷體" pitchFamily="65" charset="-120"/>
              </a:rPr>
              <a:t>指導老師</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吳美玲</a:t>
            </a:r>
            <a:endParaRPr lang="en-US" altLang="zh-TW" sz="2800" dirty="0" smtClean="0">
              <a:latin typeface="標楷體" pitchFamily="65" charset="-120"/>
              <a:ea typeface="標楷體" pitchFamily="65" charset="-120"/>
            </a:endParaRPr>
          </a:p>
          <a:p>
            <a:r>
              <a:rPr lang="zh-TW" altLang="en-US" sz="2800" dirty="0" smtClean="0">
                <a:latin typeface="標楷體" pitchFamily="65" charset="-120"/>
                <a:ea typeface="標楷體" pitchFamily="65" charset="-120"/>
              </a:rPr>
              <a:t>組長</a:t>
            </a:r>
            <a:r>
              <a:rPr lang="en-US" altLang="zh-TW" sz="2800" dirty="0">
                <a:latin typeface="標楷體" pitchFamily="65" charset="-120"/>
                <a:ea typeface="標楷體" pitchFamily="65" charset="-120"/>
              </a:rPr>
              <a:t>:</a:t>
            </a:r>
            <a:r>
              <a:rPr lang="en-US" altLang="zh-TW" sz="2800" dirty="0" smtClean="0">
                <a:latin typeface="標楷體" pitchFamily="65" charset="-120"/>
                <a:ea typeface="標楷體" pitchFamily="65" charset="-120"/>
              </a:rPr>
              <a:t>B10211077</a:t>
            </a:r>
            <a:r>
              <a:rPr lang="zh-TW" altLang="en-US" sz="2800" dirty="0" smtClean="0">
                <a:latin typeface="標楷體" pitchFamily="65" charset="-120"/>
                <a:ea typeface="標楷體" pitchFamily="65" charset="-120"/>
              </a:rPr>
              <a:t>李庭瑋</a:t>
            </a:r>
            <a:endParaRPr lang="en-US" altLang="zh-TW" sz="2800" dirty="0" smtClean="0">
              <a:latin typeface="標楷體" pitchFamily="65" charset="-120"/>
              <a:ea typeface="標楷體" pitchFamily="65" charset="-120"/>
            </a:endParaRPr>
          </a:p>
          <a:p>
            <a:r>
              <a:rPr lang="zh-TW" altLang="en-US" sz="2800" dirty="0" smtClean="0">
                <a:latin typeface="標楷體" pitchFamily="65" charset="-120"/>
                <a:ea typeface="標楷體" pitchFamily="65" charset="-120"/>
              </a:rPr>
              <a:t>組員</a:t>
            </a:r>
            <a:r>
              <a:rPr lang="en-US" altLang="zh-TW" sz="2800" dirty="0" smtClean="0">
                <a:latin typeface="標楷體" pitchFamily="65" charset="-120"/>
                <a:ea typeface="標楷體" pitchFamily="65" charset="-120"/>
              </a:rPr>
              <a:t>:B10211092</a:t>
            </a:r>
            <a:r>
              <a:rPr lang="zh-TW" altLang="en-US" sz="2800" dirty="0" smtClean="0">
                <a:latin typeface="標楷體" pitchFamily="65" charset="-120"/>
                <a:ea typeface="標楷體" pitchFamily="65" charset="-120"/>
              </a:rPr>
              <a:t>李冠杰</a:t>
            </a:r>
            <a:endParaRPr lang="en-US" altLang="zh-TW" sz="2800" dirty="0" smtClean="0">
              <a:latin typeface="標楷體" pitchFamily="65" charset="-120"/>
              <a:ea typeface="標楷體" pitchFamily="65" charset="-120"/>
            </a:endParaRPr>
          </a:p>
          <a:p>
            <a:r>
              <a:rPr lang="zh-TW" altLang="en-US" sz="28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B10412140</a:t>
            </a:r>
            <a:r>
              <a:rPr lang="zh-TW" altLang="en-US" sz="2800" dirty="0" smtClean="0">
                <a:latin typeface="標楷體" pitchFamily="65" charset="-120"/>
                <a:ea typeface="標楷體" pitchFamily="65" charset="-120"/>
              </a:rPr>
              <a:t>吳柏勳</a:t>
            </a:r>
            <a:endParaRPr lang="en-US" altLang="zh-TW" sz="2800" dirty="0" smtClean="0">
              <a:latin typeface="標楷體" pitchFamily="65" charset="-120"/>
              <a:ea typeface="標楷體" pitchFamily="65" charset="-120"/>
            </a:endParaRPr>
          </a:p>
          <a:p>
            <a:r>
              <a:rPr lang="zh-TW" altLang="en-US" sz="28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B10412091</a:t>
            </a:r>
            <a:r>
              <a:rPr lang="zh-TW" altLang="en-US" sz="2800" dirty="0" smtClean="0">
                <a:latin typeface="標楷體" pitchFamily="65" charset="-120"/>
                <a:ea typeface="標楷體" pitchFamily="65" charset="-120"/>
              </a:rPr>
              <a:t>林哲毅</a:t>
            </a:r>
            <a:endParaRPr lang="en-US" altLang="zh-TW" sz="2800" dirty="0" smtClean="0">
              <a:latin typeface="標楷體" pitchFamily="65" charset="-120"/>
              <a:ea typeface="標楷體" pitchFamily="65" charset="-120"/>
            </a:endParaRPr>
          </a:p>
          <a:p>
            <a:r>
              <a:rPr lang="zh-TW" altLang="en-US" sz="28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B10331081</a:t>
            </a:r>
            <a:r>
              <a:rPr lang="zh-TW" altLang="en-US" sz="2800" dirty="0" smtClean="0">
                <a:latin typeface="標楷體" pitchFamily="65" charset="-120"/>
                <a:ea typeface="標楷體" pitchFamily="65" charset="-120"/>
              </a:rPr>
              <a:t>劉培智</a:t>
            </a:r>
            <a:endParaRPr lang="zh-TW" altLang="en-US" sz="2800" dirty="0">
              <a:latin typeface="標楷體" pitchFamily="65" charset="-120"/>
              <a:ea typeface="標楷體" pitchFamily="65" charset="-120"/>
            </a:endParaRPr>
          </a:p>
        </p:txBody>
      </p:sp>
      <p:pic>
        <p:nvPicPr>
          <p:cNvPr id="4" name="圖片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508104" y="2636912"/>
            <a:ext cx="3600400" cy="3600400"/>
          </a:xfrm>
          <a:prstGeom prst="rect">
            <a:avLst/>
          </a:prstGeom>
        </p:spPr>
      </p:pic>
      <p:sp>
        <p:nvSpPr>
          <p:cNvPr id="5" name="矩形 4"/>
          <p:cNvSpPr/>
          <p:nvPr/>
        </p:nvSpPr>
        <p:spPr>
          <a:xfrm>
            <a:off x="1403649" y="2199477"/>
            <a:ext cx="4104455" cy="92333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zh-TW" altLang="en-US"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第七組</a:t>
            </a:r>
            <a:endParaRPr lang="zh-TW" alt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xmlns="" val="77758983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heel(1)">
                                      <p:cBhvr>
                                        <p:cTn id="14" dur="2000"/>
                                        <p:tgtEl>
                                          <p:spTgt spid="3">
                                            <p:txEl>
                                              <p:pRg st="0" end="0"/>
                                            </p:txEl>
                                          </p:spTgt>
                                        </p:tgtEl>
                                      </p:cBhvr>
                                    </p:animEffect>
                                  </p:childTnLst>
                                </p:cTn>
                              </p:par>
                              <p:par>
                                <p:cTn id="15" presetID="21" presetClass="entr" presetSubtype="1"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heel(1)">
                                      <p:cBhvr>
                                        <p:cTn id="17" dur="2000"/>
                                        <p:tgtEl>
                                          <p:spTgt spid="3">
                                            <p:txEl>
                                              <p:pRg st="1" end="1"/>
                                            </p:txEl>
                                          </p:spTgt>
                                        </p:tgtEl>
                                      </p:cBhvr>
                                    </p:animEffect>
                                  </p:childTnLst>
                                </p:cTn>
                              </p:par>
                              <p:par>
                                <p:cTn id="18" presetID="21" presetClass="entr" presetSubtype="1"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heel(1)">
                                      <p:cBhvr>
                                        <p:cTn id="20" dur="2000"/>
                                        <p:tgtEl>
                                          <p:spTgt spid="3">
                                            <p:txEl>
                                              <p:pRg st="2" end="2"/>
                                            </p:txEl>
                                          </p:spTgt>
                                        </p:tgtEl>
                                      </p:cBhvr>
                                    </p:animEffect>
                                  </p:childTnLst>
                                </p:cTn>
                              </p:par>
                              <p:par>
                                <p:cTn id="21" presetID="21" presetClass="entr" presetSubtype="1"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heel(1)">
                                      <p:cBhvr>
                                        <p:cTn id="23" dur="2000"/>
                                        <p:tgtEl>
                                          <p:spTgt spid="3">
                                            <p:txEl>
                                              <p:pRg st="3" end="3"/>
                                            </p:txEl>
                                          </p:spTgt>
                                        </p:tgtEl>
                                      </p:cBhvr>
                                    </p:animEffect>
                                  </p:childTnLst>
                                </p:cTn>
                              </p:par>
                              <p:par>
                                <p:cTn id="24" presetID="21" presetClass="entr" presetSubtype="1"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wheel(1)">
                                      <p:cBhvr>
                                        <p:cTn id="26" dur="2000"/>
                                        <p:tgtEl>
                                          <p:spTgt spid="3">
                                            <p:txEl>
                                              <p:pRg st="4" end="4"/>
                                            </p:txEl>
                                          </p:spTgt>
                                        </p:tgtEl>
                                      </p:cBhvr>
                                    </p:animEffect>
                                  </p:childTnLst>
                                </p:cTn>
                              </p:par>
                              <p:par>
                                <p:cTn id="27" presetID="21" presetClass="entr" presetSubtype="1"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wheel(1)">
                                      <p:cBhvr>
                                        <p:cTn id="29"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latin typeface="標楷體" pitchFamily="65" charset="-120"/>
                <a:ea typeface="標楷體" pitchFamily="65" charset="-120"/>
              </a:rPr>
              <a:t>故事發生背景和宗教的影響</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lstStyle/>
          <a:p>
            <a:pPr>
              <a:buNone/>
            </a:pPr>
            <a:r>
              <a:rPr lang="zh-TW" altLang="en-US" dirty="0" smtClean="0"/>
              <a:t>一九五〇年代的</a:t>
            </a:r>
            <a:r>
              <a:rPr lang="zh-TW" altLang="en-US" dirty="0" smtClean="0"/>
              <a:t>愛爾蘭</a:t>
            </a:r>
            <a:endParaRPr lang="en-US" altLang="zh-TW" dirty="0" smtClean="0"/>
          </a:p>
          <a:p>
            <a:pPr>
              <a:buNone/>
            </a:pPr>
            <a:endParaRPr lang="en-US" altLang="zh-TW" dirty="0" smtClean="0"/>
          </a:p>
          <a:p>
            <a:pPr>
              <a:buNone/>
            </a:pPr>
            <a:r>
              <a:rPr lang="zh-TW" altLang="en-US" dirty="0" smtClean="0"/>
              <a:t>在愛爾蘭，這羅馬天主教大於政權德社會之下，成千上萬的未婚懷孕的母親背負著墮落的罪行，在修道院裡面對不人道的對待，並要將自己親生骨肉以修道院的名義賣給其他</a:t>
            </a:r>
            <a:r>
              <a:rPr lang="zh-TW" altLang="en-US" dirty="0" smtClean="0"/>
              <a:t>家庭。</a:t>
            </a:r>
            <a:endParaRPr lang="zh-TW" altLang="en-US" dirty="0"/>
          </a:p>
        </p:txBody>
      </p:sp>
    </p:spTree>
    <p:extLst>
      <p:ext uri="{BB962C8B-B14F-4D97-AF65-F5344CB8AC3E}">
        <p14:creationId xmlns:p14="http://schemas.microsoft.com/office/powerpoint/2010/main" xmlns="" val="1927278118"/>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diamond(in)">
                                      <p:cBhvr>
                                        <p:cTn id="18"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latin typeface="標楷體" pitchFamily="65" charset="-120"/>
                <a:ea typeface="標楷體" pitchFamily="65" charset="-120"/>
              </a:rPr>
              <a:t>佳句</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a:bodyPr>
          <a:lstStyle/>
          <a:p>
            <a:pPr marL="0" indent="0">
              <a:buNone/>
            </a:pPr>
            <a:r>
              <a:rPr lang="zh-TW" altLang="en-US" dirty="0" smtClean="0">
                <a:latin typeface="標楷體" pitchFamily="65" charset="-120"/>
                <a:ea typeface="標楷體" pitchFamily="65" charset="-120"/>
              </a:rPr>
              <a:t>「</a:t>
            </a:r>
            <a:r>
              <a:rPr lang="zh-TW" altLang="en-US" dirty="0">
                <a:latin typeface="標楷體" pitchFamily="65" charset="-120"/>
                <a:ea typeface="標楷體" pitchFamily="65" charset="-120"/>
              </a:rPr>
              <a:t>當你在得意的時候對別人好一點，因為你不確定你以後墮落的時候會不會</a:t>
            </a:r>
            <a:r>
              <a:rPr lang="zh-TW" altLang="en-US" dirty="0" smtClean="0">
                <a:latin typeface="標楷體" pitchFamily="65" charset="-120"/>
                <a:ea typeface="標楷體" pitchFamily="65" charset="-120"/>
              </a:rPr>
              <a:t>遇他</a:t>
            </a:r>
            <a:r>
              <a:rPr lang="zh-TW" altLang="en-US" dirty="0">
                <a:latin typeface="標楷體" pitchFamily="65" charset="-120"/>
                <a:ea typeface="標楷體" pitchFamily="65" charset="-120"/>
              </a:rPr>
              <a:t>。</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p:txBody>
      </p:sp>
      <p:pic>
        <p:nvPicPr>
          <p:cNvPr id="4" name="圖片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123728" y="2564904"/>
            <a:ext cx="6336704" cy="3608401"/>
          </a:xfrm>
          <a:prstGeom prst="rect">
            <a:avLst/>
          </a:prstGeom>
        </p:spPr>
      </p:pic>
    </p:spTree>
    <p:extLst>
      <p:ext uri="{BB962C8B-B14F-4D97-AF65-F5344CB8AC3E}">
        <p14:creationId xmlns:p14="http://schemas.microsoft.com/office/powerpoint/2010/main" xmlns="" val="69806117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佳句</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a:bodyPr>
          <a:lstStyle/>
          <a:p>
            <a:pPr marL="0" indent="0">
              <a:buNone/>
            </a:pPr>
            <a:r>
              <a:rPr lang="zh-TW" altLang="en-US" dirty="0" smtClean="0">
                <a:latin typeface="標楷體" pitchFamily="65" charset="-120"/>
                <a:ea typeface="標楷體" pitchFamily="65" charset="-120"/>
              </a:rPr>
              <a:t>「</a:t>
            </a:r>
            <a:r>
              <a:rPr lang="zh-TW" altLang="en-US" dirty="0">
                <a:latin typeface="標楷體" pitchFamily="65" charset="-120"/>
                <a:ea typeface="標楷體" pitchFamily="65" charset="-120"/>
              </a:rPr>
              <a:t>我不想一直活在憤怒中，那不是</a:t>
            </a:r>
            <a:r>
              <a:rPr lang="zh-TW" altLang="en-US" dirty="0" smtClean="0">
                <a:latin typeface="標楷體" pitchFamily="65" charset="-120"/>
                <a:ea typeface="標楷體" pitchFamily="65" charset="-120"/>
              </a:rPr>
              <a:t>我</a:t>
            </a:r>
            <a:endParaRPr lang="en-US" altLang="zh-TW" dirty="0" smtClean="0">
              <a:latin typeface="標楷體" pitchFamily="65" charset="-120"/>
              <a:ea typeface="標楷體" pitchFamily="65" charset="-120"/>
            </a:endParaRPr>
          </a:p>
          <a:p>
            <a:pPr marL="0" indent="0">
              <a:buNone/>
            </a:pPr>
            <a:r>
              <a:rPr lang="zh-TW" altLang="en-US" dirty="0">
                <a:latin typeface="標楷體" pitchFamily="65" charset="-120"/>
                <a:ea typeface="標楷體" pitchFamily="65" charset="-120"/>
              </a:rPr>
              <a:t>每個人都有情緒，都會生氣，但沒有人喜歡生氣，我們不應該太執著於某件人事物，而讓自己處於憤怒之中，遲遲走不出來</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生氣</a:t>
            </a:r>
            <a:r>
              <a:rPr lang="zh-TW" altLang="en-US" dirty="0">
                <a:latin typeface="標楷體" pitchFamily="65" charset="-120"/>
                <a:ea typeface="標楷體" pitchFamily="65" charset="-120"/>
              </a:rPr>
              <a:t>就是拿別人的過錯來懲罰</a:t>
            </a:r>
            <a:r>
              <a:rPr lang="zh-TW" altLang="en-US" dirty="0" smtClean="0">
                <a:latin typeface="標楷體" pitchFamily="65" charset="-120"/>
                <a:ea typeface="標楷體" pitchFamily="65" charset="-120"/>
              </a:rPr>
              <a:t>自己</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a:t>
            </a:r>
            <a:r>
              <a:rPr lang="zh-TW" altLang="en-US" dirty="0">
                <a:latin typeface="標楷體" pitchFamily="65" charset="-120"/>
                <a:ea typeface="標楷體" pitchFamily="65" charset="-120"/>
              </a:rPr>
              <a:t>應該學會釋懷、學會原諒，並試著解決問題，才是我們應保有的</a:t>
            </a:r>
            <a:r>
              <a:rPr lang="zh-TW" altLang="en-US" dirty="0" smtClean="0">
                <a:latin typeface="標楷體" pitchFamily="65" charset="-120"/>
                <a:ea typeface="標楷體" pitchFamily="65" charset="-120"/>
              </a:rPr>
              <a:t>天性</a:t>
            </a:r>
            <a:r>
              <a:rPr lang="zh-TW" altLang="en-US" dirty="0">
                <a:latin typeface="標楷體" pitchFamily="65" charset="-120"/>
                <a:ea typeface="標楷體" pitchFamily="65" charset="-120"/>
              </a:rPr>
              <a:t>。</a:t>
            </a:r>
            <a:r>
              <a:rPr lang="zh-TW" altLang="en-US"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xmlns="" val="3682090474"/>
      </p:ext>
    </p:extLst>
  </p:cSld>
  <p:clrMapOvr>
    <a:masterClrMapping/>
  </p:clrMapOvr>
  <mc:AlternateContent xmlns:mc="http://schemas.openxmlformats.org/markup-compatibility/2006">
    <mc:Choice xmlns:p14="http://schemas.microsoft.com/office/powerpoint/2010/main" xmlns="" Requires="p14">
      <p:transition spd="slow" p14:dur="8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circle(in)">
                                      <p:cBhvr>
                                        <p:cTn id="13" dur="2000"/>
                                        <p:tgtEl>
                                          <p:spTgt spid="3">
                                            <p:txEl>
                                              <p:pRg st="0" end="0"/>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circle(in)">
                                      <p:cBhvr>
                                        <p:cTn id="16"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心得</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fontScale="25000" lnSpcReduction="20000"/>
          </a:bodyPr>
          <a:lstStyle/>
          <a:p>
            <a:pPr marL="0" indent="0">
              <a:buNone/>
            </a:pPr>
            <a:r>
              <a:rPr lang="zh-TW" altLang="en-US" sz="9800" dirty="0" smtClean="0">
                <a:latin typeface="標楷體" pitchFamily="65" charset="-120"/>
                <a:ea typeface="標楷體" pitchFamily="65" charset="-120"/>
              </a:rPr>
              <a:t> </a:t>
            </a:r>
            <a:r>
              <a:rPr lang="zh-TW" altLang="en-US" sz="9600" dirty="0" smtClean="0">
                <a:latin typeface="標楷體" pitchFamily="65" charset="-120"/>
                <a:ea typeface="標楷體" pitchFamily="65" charset="-120"/>
              </a:rPr>
              <a:t>   菲</a:t>
            </a:r>
            <a:r>
              <a:rPr lang="zh-TW" altLang="en-US" sz="9600" dirty="0">
                <a:latin typeface="標楷體" pitchFamily="65" charset="-120"/>
                <a:ea typeface="標楷體" pitchFamily="65" charset="-120"/>
              </a:rPr>
              <a:t>洛米娜年紀輕輕便懷了孕，她的爸爸替她感到羞愧，於是將她送去修道院，從此也被冠上了墮落的罪名。許多像她一樣的女子都到那裡生活，過著辛苦的日子，殊不知她們即將被迫與自己的孩子分開。自從她的兒子麥克被美國家庭領養，往後的五十年她便再也沒見過她的孩子。</a:t>
            </a:r>
          </a:p>
          <a:p>
            <a:pPr marL="0" indent="0">
              <a:buNone/>
            </a:pPr>
            <a:r>
              <a:rPr lang="zh-TW" altLang="en-US" sz="9600" dirty="0" smtClean="0">
                <a:latin typeface="標楷體" pitchFamily="65" charset="-120"/>
                <a:ea typeface="標楷體" pitchFamily="65" charset="-120"/>
              </a:rPr>
              <a:t>    身</a:t>
            </a:r>
            <a:r>
              <a:rPr lang="zh-TW" altLang="en-US" sz="9600" dirty="0">
                <a:latin typeface="標楷體" pitchFamily="65" charset="-120"/>
                <a:ea typeface="標楷體" pitchFamily="65" charset="-120"/>
              </a:rPr>
              <a:t>為母親的菲洛米娜不曾停止過找尋麥克的下落，而麥克長大後成為頂尖的律師，卻因不知生母是誰而痛苦，他們互相尋找彼此的這份心情是非常感動人心的。麥克從小被人領養，害怕失去所擁有的，於是便拼命討好別人，也對愛人與被愛充滿著不確定。</a:t>
            </a:r>
          </a:p>
          <a:p>
            <a:pPr marL="0" indent="0">
              <a:buNone/>
            </a:pPr>
            <a:r>
              <a:rPr lang="zh-TW" altLang="en-US" sz="9600" dirty="0" smtClean="0">
                <a:latin typeface="標楷體" pitchFamily="65" charset="-120"/>
                <a:ea typeface="標楷體" pitchFamily="65" charset="-120"/>
              </a:rPr>
              <a:t>    這</a:t>
            </a:r>
            <a:r>
              <a:rPr lang="zh-TW" altLang="en-US" sz="9600" dirty="0">
                <a:latin typeface="標楷體" pitchFamily="65" charset="-120"/>
                <a:ea typeface="標楷體" pitchFamily="65" charset="-120"/>
              </a:rPr>
              <a:t>是改編於真實的事件，讓人感到十分心痛，再回過頭看看自己，我們身邊圍繞著愛我們的親人，這對他們來說是多麼難能可貴的願望。而故事中菲洛米娜在尋子的過程中也學會了放下與原諒，這並非所有人都能做到的，就像她告訴馬汀，人不要總是憤世嫉俗。</a:t>
            </a:r>
          </a:p>
          <a:p>
            <a:pPr marL="0" indent="0">
              <a:buNone/>
            </a:pPr>
            <a:endParaRPr lang="zh-TW" altLang="en-US" dirty="0"/>
          </a:p>
        </p:txBody>
      </p:sp>
    </p:spTree>
    <p:extLst>
      <p:ext uri="{BB962C8B-B14F-4D97-AF65-F5344CB8AC3E}">
        <p14:creationId xmlns:p14="http://schemas.microsoft.com/office/powerpoint/2010/main" xmlns="" val="698061177"/>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80">
                                          <p:stCondLst>
                                            <p:cond delay="0"/>
                                          </p:stCondLst>
                                        </p:cTn>
                                        <p:tgtEl>
                                          <p:spTgt spid="3">
                                            <p:txEl>
                                              <p:pRg st="0" end="0"/>
                                            </p:txEl>
                                          </p:spTgt>
                                        </p:tgtEl>
                                      </p:cBhvr>
                                    </p:animEffect>
                                    <p:anim calcmode="lin" valueType="num">
                                      <p:cBhvr>
                                        <p:cTn id="1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0" end="0"/>
                                            </p:txEl>
                                          </p:spTgt>
                                        </p:tgtEl>
                                      </p:cBhvr>
                                      <p:to x="100000" y="60000"/>
                                    </p:animScale>
                                    <p:animScale>
                                      <p:cBhvr>
                                        <p:cTn id="19" dur="166" decel="50000">
                                          <p:stCondLst>
                                            <p:cond delay="676"/>
                                          </p:stCondLst>
                                        </p:cTn>
                                        <p:tgtEl>
                                          <p:spTgt spid="3">
                                            <p:txEl>
                                              <p:pRg st="0" end="0"/>
                                            </p:txEl>
                                          </p:spTgt>
                                        </p:tgtEl>
                                      </p:cBhvr>
                                      <p:to x="100000" y="100000"/>
                                    </p:animScale>
                                    <p:animScale>
                                      <p:cBhvr>
                                        <p:cTn id="20" dur="26">
                                          <p:stCondLst>
                                            <p:cond delay="1312"/>
                                          </p:stCondLst>
                                        </p:cTn>
                                        <p:tgtEl>
                                          <p:spTgt spid="3">
                                            <p:txEl>
                                              <p:pRg st="0" end="0"/>
                                            </p:txEl>
                                          </p:spTgt>
                                        </p:tgtEl>
                                      </p:cBhvr>
                                      <p:to x="100000" y="80000"/>
                                    </p:animScale>
                                    <p:animScale>
                                      <p:cBhvr>
                                        <p:cTn id="21" dur="166" decel="50000">
                                          <p:stCondLst>
                                            <p:cond delay="1338"/>
                                          </p:stCondLst>
                                        </p:cTn>
                                        <p:tgtEl>
                                          <p:spTgt spid="3">
                                            <p:txEl>
                                              <p:pRg st="0" end="0"/>
                                            </p:txEl>
                                          </p:spTgt>
                                        </p:tgtEl>
                                      </p:cBhvr>
                                      <p:to x="100000" y="100000"/>
                                    </p:animScale>
                                    <p:animScale>
                                      <p:cBhvr>
                                        <p:cTn id="22" dur="26">
                                          <p:stCondLst>
                                            <p:cond delay="1642"/>
                                          </p:stCondLst>
                                        </p:cTn>
                                        <p:tgtEl>
                                          <p:spTgt spid="3">
                                            <p:txEl>
                                              <p:pRg st="0" end="0"/>
                                            </p:txEl>
                                          </p:spTgt>
                                        </p:tgtEl>
                                      </p:cBhvr>
                                      <p:to x="100000" y="90000"/>
                                    </p:animScale>
                                    <p:animScale>
                                      <p:cBhvr>
                                        <p:cTn id="23" dur="166" decel="50000">
                                          <p:stCondLst>
                                            <p:cond delay="1668"/>
                                          </p:stCondLst>
                                        </p:cTn>
                                        <p:tgtEl>
                                          <p:spTgt spid="3">
                                            <p:txEl>
                                              <p:pRg st="0" end="0"/>
                                            </p:txEl>
                                          </p:spTgt>
                                        </p:tgtEl>
                                      </p:cBhvr>
                                      <p:to x="100000" y="100000"/>
                                    </p:animScale>
                                    <p:animScale>
                                      <p:cBhvr>
                                        <p:cTn id="24" dur="26">
                                          <p:stCondLst>
                                            <p:cond delay="1808"/>
                                          </p:stCondLst>
                                        </p:cTn>
                                        <p:tgtEl>
                                          <p:spTgt spid="3">
                                            <p:txEl>
                                              <p:pRg st="0" end="0"/>
                                            </p:txEl>
                                          </p:spTgt>
                                        </p:tgtEl>
                                      </p:cBhvr>
                                      <p:to x="100000" y="95000"/>
                                    </p:animScale>
                                    <p:animScale>
                                      <p:cBhvr>
                                        <p:cTn id="25" dur="166" decel="50000">
                                          <p:stCondLst>
                                            <p:cond delay="1834"/>
                                          </p:stCondLst>
                                        </p:cTn>
                                        <p:tgtEl>
                                          <p:spTgt spid="3">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80">
                                          <p:stCondLst>
                                            <p:cond delay="0"/>
                                          </p:stCondLst>
                                        </p:cTn>
                                        <p:tgtEl>
                                          <p:spTgt spid="3">
                                            <p:txEl>
                                              <p:pRg st="1" end="1"/>
                                            </p:txEl>
                                          </p:spTgt>
                                        </p:tgtEl>
                                      </p:cBhvr>
                                    </p:animEffect>
                                    <p:anim calcmode="lin" valueType="num">
                                      <p:cBhvr>
                                        <p:cTn id="3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1" end="1"/>
                                            </p:txEl>
                                          </p:spTgt>
                                        </p:tgtEl>
                                      </p:cBhvr>
                                      <p:to x="100000" y="60000"/>
                                    </p:animScale>
                                    <p:animScale>
                                      <p:cBhvr>
                                        <p:cTn id="37" dur="166" decel="50000">
                                          <p:stCondLst>
                                            <p:cond delay="676"/>
                                          </p:stCondLst>
                                        </p:cTn>
                                        <p:tgtEl>
                                          <p:spTgt spid="3">
                                            <p:txEl>
                                              <p:pRg st="1" end="1"/>
                                            </p:txEl>
                                          </p:spTgt>
                                        </p:tgtEl>
                                      </p:cBhvr>
                                      <p:to x="100000" y="100000"/>
                                    </p:animScale>
                                    <p:animScale>
                                      <p:cBhvr>
                                        <p:cTn id="38" dur="26">
                                          <p:stCondLst>
                                            <p:cond delay="1312"/>
                                          </p:stCondLst>
                                        </p:cTn>
                                        <p:tgtEl>
                                          <p:spTgt spid="3">
                                            <p:txEl>
                                              <p:pRg st="1" end="1"/>
                                            </p:txEl>
                                          </p:spTgt>
                                        </p:tgtEl>
                                      </p:cBhvr>
                                      <p:to x="100000" y="80000"/>
                                    </p:animScale>
                                    <p:animScale>
                                      <p:cBhvr>
                                        <p:cTn id="39" dur="166" decel="50000">
                                          <p:stCondLst>
                                            <p:cond delay="1338"/>
                                          </p:stCondLst>
                                        </p:cTn>
                                        <p:tgtEl>
                                          <p:spTgt spid="3">
                                            <p:txEl>
                                              <p:pRg st="1" end="1"/>
                                            </p:txEl>
                                          </p:spTgt>
                                        </p:tgtEl>
                                      </p:cBhvr>
                                      <p:to x="100000" y="100000"/>
                                    </p:animScale>
                                    <p:animScale>
                                      <p:cBhvr>
                                        <p:cTn id="40" dur="26">
                                          <p:stCondLst>
                                            <p:cond delay="1642"/>
                                          </p:stCondLst>
                                        </p:cTn>
                                        <p:tgtEl>
                                          <p:spTgt spid="3">
                                            <p:txEl>
                                              <p:pRg st="1" end="1"/>
                                            </p:txEl>
                                          </p:spTgt>
                                        </p:tgtEl>
                                      </p:cBhvr>
                                      <p:to x="100000" y="90000"/>
                                    </p:animScale>
                                    <p:animScale>
                                      <p:cBhvr>
                                        <p:cTn id="41" dur="166" decel="50000">
                                          <p:stCondLst>
                                            <p:cond delay="1668"/>
                                          </p:stCondLst>
                                        </p:cTn>
                                        <p:tgtEl>
                                          <p:spTgt spid="3">
                                            <p:txEl>
                                              <p:pRg st="1" end="1"/>
                                            </p:txEl>
                                          </p:spTgt>
                                        </p:tgtEl>
                                      </p:cBhvr>
                                      <p:to x="100000" y="100000"/>
                                    </p:animScale>
                                    <p:animScale>
                                      <p:cBhvr>
                                        <p:cTn id="42" dur="26">
                                          <p:stCondLst>
                                            <p:cond delay="1808"/>
                                          </p:stCondLst>
                                        </p:cTn>
                                        <p:tgtEl>
                                          <p:spTgt spid="3">
                                            <p:txEl>
                                              <p:pRg st="1" end="1"/>
                                            </p:txEl>
                                          </p:spTgt>
                                        </p:tgtEl>
                                      </p:cBhvr>
                                      <p:to x="100000" y="95000"/>
                                    </p:animScale>
                                    <p:animScale>
                                      <p:cBhvr>
                                        <p:cTn id="43" dur="166" decel="50000">
                                          <p:stCondLst>
                                            <p:cond delay="1834"/>
                                          </p:stCondLst>
                                        </p:cTn>
                                        <p:tgtEl>
                                          <p:spTgt spid="3">
                                            <p:txEl>
                                              <p:pRg st="1" end="1"/>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nodeType="clickEffect">
                                  <p:stCondLst>
                                    <p:cond delay="0"/>
                                  </p:stCondLst>
                                  <p:childTnLst>
                                    <p:set>
                                      <p:cBhvr>
                                        <p:cTn id="47" dur="1" fill="hold">
                                          <p:stCondLst>
                                            <p:cond delay="0"/>
                                          </p:stCondLst>
                                        </p:cTn>
                                        <p:tgtEl>
                                          <p:spTgt spid="3">
                                            <p:txEl>
                                              <p:pRg st="2" end="2"/>
                                            </p:txEl>
                                          </p:spTgt>
                                        </p:tgtEl>
                                        <p:attrNameLst>
                                          <p:attrName>style.visibility</p:attrName>
                                        </p:attrNameLst>
                                      </p:cBhvr>
                                      <p:to>
                                        <p:strVal val="visible"/>
                                      </p:to>
                                    </p:set>
                                    <p:animEffect transition="in" filter="wipe(down)">
                                      <p:cBhvr>
                                        <p:cTn id="48" dur="580">
                                          <p:stCondLst>
                                            <p:cond delay="0"/>
                                          </p:stCondLst>
                                        </p:cTn>
                                        <p:tgtEl>
                                          <p:spTgt spid="3">
                                            <p:txEl>
                                              <p:pRg st="2" end="2"/>
                                            </p:txEl>
                                          </p:spTgt>
                                        </p:tgtEl>
                                      </p:cBhvr>
                                    </p:animEffect>
                                    <p:anim calcmode="lin" valueType="num">
                                      <p:cBhvr>
                                        <p:cTn id="49"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3">
                                            <p:txEl>
                                              <p:pRg st="2" end="2"/>
                                            </p:txEl>
                                          </p:spTgt>
                                        </p:tgtEl>
                                      </p:cBhvr>
                                      <p:to x="100000" y="60000"/>
                                    </p:animScale>
                                    <p:animScale>
                                      <p:cBhvr>
                                        <p:cTn id="55" dur="166" decel="50000">
                                          <p:stCondLst>
                                            <p:cond delay="676"/>
                                          </p:stCondLst>
                                        </p:cTn>
                                        <p:tgtEl>
                                          <p:spTgt spid="3">
                                            <p:txEl>
                                              <p:pRg st="2" end="2"/>
                                            </p:txEl>
                                          </p:spTgt>
                                        </p:tgtEl>
                                      </p:cBhvr>
                                      <p:to x="100000" y="100000"/>
                                    </p:animScale>
                                    <p:animScale>
                                      <p:cBhvr>
                                        <p:cTn id="56" dur="26">
                                          <p:stCondLst>
                                            <p:cond delay="1312"/>
                                          </p:stCondLst>
                                        </p:cTn>
                                        <p:tgtEl>
                                          <p:spTgt spid="3">
                                            <p:txEl>
                                              <p:pRg st="2" end="2"/>
                                            </p:txEl>
                                          </p:spTgt>
                                        </p:tgtEl>
                                      </p:cBhvr>
                                      <p:to x="100000" y="80000"/>
                                    </p:animScale>
                                    <p:animScale>
                                      <p:cBhvr>
                                        <p:cTn id="57" dur="166" decel="50000">
                                          <p:stCondLst>
                                            <p:cond delay="1338"/>
                                          </p:stCondLst>
                                        </p:cTn>
                                        <p:tgtEl>
                                          <p:spTgt spid="3">
                                            <p:txEl>
                                              <p:pRg st="2" end="2"/>
                                            </p:txEl>
                                          </p:spTgt>
                                        </p:tgtEl>
                                      </p:cBhvr>
                                      <p:to x="100000" y="100000"/>
                                    </p:animScale>
                                    <p:animScale>
                                      <p:cBhvr>
                                        <p:cTn id="58" dur="26">
                                          <p:stCondLst>
                                            <p:cond delay="1642"/>
                                          </p:stCondLst>
                                        </p:cTn>
                                        <p:tgtEl>
                                          <p:spTgt spid="3">
                                            <p:txEl>
                                              <p:pRg st="2" end="2"/>
                                            </p:txEl>
                                          </p:spTgt>
                                        </p:tgtEl>
                                      </p:cBhvr>
                                      <p:to x="100000" y="90000"/>
                                    </p:animScale>
                                    <p:animScale>
                                      <p:cBhvr>
                                        <p:cTn id="59" dur="166" decel="50000">
                                          <p:stCondLst>
                                            <p:cond delay="1668"/>
                                          </p:stCondLst>
                                        </p:cTn>
                                        <p:tgtEl>
                                          <p:spTgt spid="3">
                                            <p:txEl>
                                              <p:pRg st="2" end="2"/>
                                            </p:txEl>
                                          </p:spTgt>
                                        </p:tgtEl>
                                      </p:cBhvr>
                                      <p:to x="100000" y="100000"/>
                                    </p:animScale>
                                    <p:animScale>
                                      <p:cBhvr>
                                        <p:cTn id="60" dur="26">
                                          <p:stCondLst>
                                            <p:cond delay="1808"/>
                                          </p:stCondLst>
                                        </p:cTn>
                                        <p:tgtEl>
                                          <p:spTgt spid="3">
                                            <p:txEl>
                                              <p:pRg st="2" end="2"/>
                                            </p:txEl>
                                          </p:spTgt>
                                        </p:tgtEl>
                                      </p:cBhvr>
                                      <p:to x="100000" y="95000"/>
                                    </p:animScale>
                                    <p:animScale>
                                      <p:cBhvr>
                                        <p:cTn id="61"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31640" y="260648"/>
            <a:ext cx="7498080" cy="1143000"/>
          </a:xfrm>
        </p:spPr>
        <p:txBody>
          <a:bodyPr>
            <a:normAutofit/>
          </a:bodyPr>
          <a:lstStyle/>
          <a:p>
            <a:r>
              <a:rPr lang="zh-TW" altLang="en-US" dirty="0" smtClean="0"/>
              <a:t>參考資料</a:t>
            </a:r>
            <a:endParaRPr lang="zh-TW" altLang="en-US" dirty="0"/>
          </a:p>
        </p:txBody>
      </p:sp>
      <p:sp>
        <p:nvSpPr>
          <p:cNvPr id="3" name="內容版面配置區 2"/>
          <p:cNvSpPr>
            <a:spLocks noGrp="1"/>
          </p:cNvSpPr>
          <p:nvPr>
            <p:ph idx="1"/>
          </p:nvPr>
        </p:nvSpPr>
        <p:spPr>
          <a:xfrm>
            <a:off x="1331640" y="1484784"/>
            <a:ext cx="7498080" cy="4800600"/>
          </a:xfrm>
        </p:spPr>
        <p:txBody>
          <a:bodyPr>
            <a:normAutofit lnSpcReduction="10000"/>
          </a:bodyPr>
          <a:lstStyle/>
          <a:p>
            <a:pPr marL="82296" indent="0">
              <a:buNone/>
            </a:pPr>
            <a:r>
              <a:rPr lang="en-US" altLang="zh-TW" dirty="0">
                <a:hlinkClick r:id="rId2"/>
              </a:rPr>
              <a:t>http://</a:t>
            </a:r>
            <a:r>
              <a:rPr lang="en-US" altLang="zh-TW" dirty="0" smtClean="0">
                <a:hlinkClick r:id="rId2"/>
              </a:rPr>
              <a:t>www.ireader.cc/index.php/study/study_01_5_detail?sn=126576&amp;article_sn=334899</a:t>
            </a:r>
            <a:endParaRPr lang="en-US" altLang="zh-TW" dirty="0" smtClean="0"/>
          </a:p>
          <a:p>
            <a:pPr marL="82296" indent="0">
              <a:buNone/>
            </a:pPr>
            <a:r>
              <a:rPr lang="en-US" altLang="zh-TW" dirty="0">
                <a:hlinkClick r:id="rId3"/>
              </a:rPr>
              <a:t>http://</a:t>
            </a:r>
            <a:r>
              <a:rPr lang="en-US" altLang="zh-TW" dirty="0" smtClean="0">
                <a:hlinkClick r:id="rId3"/>
              </a:rPr>
              <a:t>www.books.com.tw/products/0010623839</a:t>
            </a:r>
            <a:endParaRPr lang="en-US" altLang="zh-TW" dirty="0" smtClean="0"/>
          </a:p>
          <a:p>
            <a:pPr marL="82296" indent="0">
              <a:buNone/>
            </a:pPr>
            <a:r>
              <a:rPr lang="en-US" altLang="zh-TW" dirty="0">
                <a:hlinkClick r:id="rId4"/>
              </a:rPr>
              <a:t>http://</a:t>
            </a:r>
            <a:r>
              <a:rPr lang="en-US" altLang="zh-TW" dirty="0" smtClean="0">
                <a:hlinkClick r:id="rId4"/>
              </a:rPr>
              <a:t>www.ireader.cc/index.php/book/book_push?commend_sn=81050</a:t>
            </a:r>
            <a:endParaRPr lang="en-US" altLang="zh-TW" dirty="0" smtClean="0"/>
          </a:p>
          <a:p>
            <a:pPr marL="82296" indent="0">
              <a:buNone/>
            </a:pPr>
            <a:r>
              <a:rPr lang="en-US" altLang="zh-TW" dirty="0">
                <a:hlinkClick r:id="rId5"/>
              </a:rPr>
              <a:t>http://</a:t>
            </a:r>
            <a:r>
              <a:rPr lang="en-US" altLang="zh-TW" dirty="0" smtClean="0">
                <a:hlinkClick r:id="rId5"/>
              </a:rPr>
              <a:t>www.ireader.cc/index.php/study/study_01_5_detail?sn=150123&amp;article_sn=334074</a:t>
            </a:r>
            <a:endParaRPr lang="en-US" altLang="zh-TW" dirty="0" smtClean="0"/>
          </a:p>
          <a:p>
            <a:pPr marL="82296" indent="0">
              <a:buNone/>
            </a:pPr>
            <a:endParaRPr lang="en-US" altLang="zh-TW" dirty="0" smtClean="0"/>
          </a:p>
          <a:p>
            <a:pPr marL="82296" indent="0">
              <a:buNone/>
            </a:pPr>
            <a:endParaRPr lang="zh-TW" altLang="en-US" dirty="0"/>
          </a:p>
        </p:txBody>
      </p:sp>
    </p:spTree>
    <p:extLst>
      <p:ext uri="{BB962C8B-B14F-4D97-AF65-F5344CB8AC3E}">
        <p14:creationId xmlns:p14="http://schemas.microsoft.com/office/powerpoint/2010/main" xmlns="" val="698061177"/>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1000"/>
                                        <p:tgtEl>
                                          <p:spTgt spid="3">
                                            <p:txEl>
                                              <p:pRg st="2" end="2"/>
                                            </p:txEl>
                                          </p:spTgt>
                                        </p:tgtEl>
                                      </p:cBhvr>
                                    </p:animEffect>
                                    <p:anim calcmode="lin" valueType="num">
                                      <p:cBhvr>
                                        <p:cTn id="2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1000"/>
                                        <p:tgtEl>
                                          <p:spTgt spid="3">
                                            <p:txEl>
                                              <p:pRg st="3" end="3"/>
                                            </p:txEl>
                                          </p:spTgt>
                                        </p:tgtEl>
                                      </p:cBhvr>
                                    </p:animEffect>
                                    <p:anim calcmode="lin" valueType="num">
                                      <p:cBhvr>
                                        <p:cTn id="3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115616" y="1268760"/>
            <a:ext cx="7772400" cy="1470025"/>
          </a:xfrm>
        </p:spPr>
        <p:txBody>
          <a:bodyPr>
            <a:normAutofit/>
          </a:bodyPr>
          <a:lstStyle/>
          <a:p>
            <a:pPr algn="ctr"/>
            <a:r>
              <a:rPr lang="en-US" altLang="zh-TW" sz="8800" dirty="0">
                <a:latin typeface="標楷體" pitchFamily="65" charset="-120"/>
                <a:ea typeface="標楷體" pitchFamily="65" charset="-120"/>
              </a:rPr>
              <a:t>END</a:t>
            </a:r>
            <a:endParaRPr lang="zh-TW" altLang="en-US" sz="8800" dirty="0">
              <a:latin typeface="標楷體" pitchFamily="65" charset="-120"/>
              <a:ea typeface="標楷體" pitchFamily="65" charset="-120"/>
            </a:endParaRPr>
          </a:p>
        </p:txBody>
      </p:sp>
      <p:sp>
        <p:nvSpPr>
          <p:cNvPr id="3" name="副標題 2"/>
          <p:cNvSpPr>
            <a:spLocks noGrp="1"/>
          </p:cNvSpPr>
          <p:nvPr>
            <p:ph type="subTitle" idx="1"/>
          </p:nvPr>
        </p:nvSpPr>
        <p:spPr>
          <a:xfrm>
            <a:off x="1619672" y="3356992"/>
            <a:ext cx="6400800" cy="2783160"/>
          </a:xfrm>
        </p:spPr>
        <p:txBody>
          <a:bodyPr>
            <a:normAutofit/>
          </a:bodyPr>
          <a:lstStyle/>
          <a:p>
            <a:pPr algn="ctr"/>
            <a:r>
              <a:rPr lang="zh-TW" altLang="en-US" sz="7200" dirty="0" smtClean="0">
                <a:latin typeface="標楷體" pitchFamily="65" charset="-120"/>
                <a:ea typeface="標楷體" pitchFamily="65" charset="-120"/>
              </a:rPr>
              <a:t>謝謝</a:t>
            </a:r>
            <a:r>
              <a:rPr lang="zh-TW" altLang="en-US" sz="7200" dirty="0">
                <a:latin typeface="標楷體" pitchFamily="65" charset="-120"/>
                <a:ea typeface="標楷體" pitchFamily="65" charset="-120"/>
              </a:rPr>
              <a:t>欣賞</a:t>
            </a:r>
            <a:endParaRPr lang="en-US" altLang="zh-TW" sz="7200" dirty="0" smtClean="0">
              <a:latin typeface="標楷體" pitchFamily="65" charset="-120"/>
              <a:ea typeface="標楷體" pitchFamily="65" charset="-120"/>
            </a:endParaRPr>
          </a:p>
        </p:txBody>
      </p:sp>
    </p:spTree>
    <p:extLst>
      <p:ext uri="{BB962C8B-B14F-4D97-AF65-F5344CB8AC3E}">
        <p14:creationId xmlns:p14="http://schemas.microsoft.com/office/powerpoint/2010/main" xmlns="" val="1573688302"/>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heel(1)">
                                      <p:cBhvr>
                                        <p:cTn id="14"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400" dirty="0">
                <a:latin typeface="標楷體" pitchFamily="65" charset="-120"/>
                <a:ea typeface="標楷體" pitchFamily="65" charset="-120"/>
              </a:rPr>
              <a:t>目錄</a:t>
            </a:r>
          </a:p>
        </p:txBody>
      </p:sp>
      <p:sp>
        <p:nvSpPr>
          <p:cNvPr id="3" name="內容版面配置區 2"/>
          <p:cNvSpPr>
            <a:spLocks noGrp="1"/>
          </p:cNvSpPr>
          <p:nvPr>
            <p:ph idx="1"/>
          </p:nvPr>
        </p:nvSpPr>
        <p:spPr>
          <a:xfrm>
            <a:off x="1475656" y="1268760"/>
            <a:ext cx="7498080" cy="4800600"/>
          </a:xfrm>
        </p:spPr>
        <p:txBody>
          <a:bodyPr>
            <a:normAutofit lnSpcReduction="10000"/>
          </a:bodyPr>
          <a:lstStyle/>
          <a:p>
            <a:pPr marL="514350" indent="-514350">
              <a:buFont typeface="+mj-lt"/>
              <a:buAutoNum type="arabicPeriod"/>
            </a:pPr>
            <a:r>
              <a:rPr lang="zh-TW" altLang="en-US" dirty="0" smtClean="0">
                <a:latin typeface="標楷體" pitchFamily="65" charset="-120"/>
                <a:ea typeface="標楷體" pitchFamily="65" charset="-120"/>
              </a:rPr>
              <a:t>作者介紹</a:t>
            </a:r>
            <a:endParaRPr lang="en-US" altLang="zh-TW" dirty="0" smtClean="0">
              <a:latin typeface="標楷體" pitchFamily="65" charset="-120"/>
              <a:ea typeface="標楷體" pitchFamily="65" charset="-120"/>
            </a:endParaRPr>
          </a:p>
          <a:p>
            <a:pPr marL="514350" indent="-514350">
              <a:buFont typeface="+mj-lt"/>
              <a:buAutoNum type="arabicPeriod"/>
            </a:pPr>
            <a:r>
              <a:rPr lang="zh-TW" altLang="en-US" dirty="0" smtClean="0">
                <a:latin typeface="標楷體" pitchFamily="65" charset="-120"/>
                <a:ea typeface="標楷體" pitchFamily="65" charset="-120"/>
              </a:rPr>
              <a:t>角色分別</a:t>
            </a:r>
            <a:endParaRPr lang="en-US" altLang="zh-TW" dirty="0" smtClean="0">
              <a:latin typeface="標楷體" pitchFamily="65" charset="-120"/>
              <a:ea typeface="標楷體" pitchFamily="65" charset="-120"/>
            </a:endParaRPr>
          </a:p>
          <a:p>
            <a:pPr marL="514350" indent="-514350">
              <a:buFont typeface="+mj-lt"/>
              <a:buAutoNum type="arabicPeriod"/>
            </a:pPr>
            <a:r>
              <a:rPr lang="zh-TW" altLang="en-US" dirty="0" smtClean="0">
                <a:latin typeface="標楷體" pitchFamily="65" charset="-120"/>
                <a:ea typeface="標楷體" pitchFamily="65" charset="-120"/>
              </a:rPr>
              <a:t>大綱</a:t>
            </a:r>
            <a:endParaRPr lang="en-US" altLang="zh-TW" dirty="0" smtClean="0">
              <a:latin typeface="標楷體" pitchFamily="65" charset="-120"/>
              <a:ea typeface="標楷體" pitchFamily="65" charset="-120"/>
            </a:endParaRPr>
          </a:p>
          <a:p>
            <a:pPr marL="514350" indent="-514350">
              <a:buFont typeface="+mj-lt"/>
              <a:buAutoNum type="arabicPeriod"/>
            </a:pPr>
            <a:r>
              <a:rPr lang="zh-TW" altLang="en-US" dirty="0">
                <a:latin typeface="標楷體" pitchFamily="65" charset="-120"/>
                <a:ea typeface="標楷體" pitchFamily="65" charset="-120"/>
              </a:rPr>
              <a:t>與中國傳統觀念</a:t>
            </a:r>
            <a:r>
              <a:rPr lang="zh-TW" altLang="en-US" dirty="0" smtClean="0">
                <a:latin typeface="標楷體" pitchFamily="65" charset="-120"/>
                <a:ea typeface="標楷體" pitchFamily="65" charset="-120"/>
              </a:rPr>
              <a:t>比較</a:t>
            </a:r>
            <a:endParaRPr lang="en-US" altLang="zh-TW" dirty="0" smtClean="0">
              <a:latin typeface="標楷體" pitchFamily="65" charset="-120"/>
              <a:ea typeface="標楷體" pitchFamily="65" charset="-120"/>
            </a:endParaRPr>
          </a:p>
          <a:p>
            <a:pPr marL="514350" indent="-514350">
              <a:buFont typeface="+mj-lt"/>
              <a:buAutoNum type="arabicPeriod"/>
            </a:pPr>
            <a:r>
              <a:rPr lang="zh-TW" altLang="en-US" dirty="0" smtClean="0">
                <a:latin typeface="標楷體" pitchFamily="65" charset="-120"/>
                <a:ea typeface="標楷體" pitchFamily="65" charset="-120"/>
              </a:rPr>
              <a:t>修女的行為</a:t>
            </a:r>
            <a:endParaRPr lang="en-US" altLang="zh-TW" dirty="0" smtClean="0">
              <a:latin typeface="標楷體" pitchFamily="65" charset="-120"/>
              <a:ea typeface="標楷體" pitchFamily="65" charset="-120"/>
            </a:endParaRPr>
          </a:p>
          <a:p>
            <a:pPr marL="514350" indent="-514350">
              <a:buFont typeface="+mj-lt"/>
              <a:buAutoNum type="arabicPeriod"/>
            </a:pPr>
            <a:r>
              <a:rPr lang="zh-TW" altLang="en-US" dirty="0" smtClean="0">
                <a:latin typeface="標楷體" pitchFamily="65" charset="-120"/>
                <a:ea typeface="標楷體" pitchFamily="65" charset="-120"/>
              </a:rPr>
              <a:t>宗教的比較，道德觀念</a:t>
            </a:r>
            <a:endParaRPr lang="en-US" altLang="zh-TW" dirty="0" smtClean="0">
              <a:latin typeface="標楷體" pitchFamily="65" charset="-120"/>
              <a:ea typeface="標楷體" pitchFamily="65" charset="-120"/>
            </a:endParaRPr>
          </a:p>
          <a:p>
            <a:pPr marL="514350" indent="-514350">
              <a:buFont typeface="+mj-lt"/>
              <a:buAutoNum type="arabicPeriod"/>
            </a:pPr>
            <a:r>
              <a:rPr lang="zh-TW" altLang="en-US" dirty="0">
                <a:latin typeface="標楷體" pitchFamily="65" charset="-120"/>
                <a:ea typeface="標楷體" pitchFamily="65" charset="-120"/>
              </a:rPr>
              <a:t>故事</a:t>
            </a:r>
            <a:r>
              <a:rPr lang="zh-TW" altLang="en-US" dirty="0" smtClean="0">
                <a:latin typeface="標楷體" pitchFamily="65" charset="-120"/>
                <a:ea typeface="標楷體" pitchFamily="65" charset="-120"/>
              </a:rPr>
              <a:t>發生背景和宗教影響</a:t>
            </a:r>
            <a:endParaRPr lang="en-US" altLang="zh-TW" dirty="0" smtClean="0">
              <a:latin typeface="標楷體" pitchFamily="65" charset="-120"/>
              <a:ea typeface="標楷體" pitchFamily="65" charset="-120"/>
            </a:endParaRPr>
          </a:p>
          <a:p>
            <a:pPr marL="514350" indent="-514350">
              <a:buFont typeface="+mj-lt"/>
              <a:buAutoNum type="arabicPeriod"/>
            </a:pPr>
            <a:r>
              <a:rPr lang="zh-TW" altLang="en-US" dirty="0" smtClean="0">
                <a:latin typeface="標楷體" pitchFamily="65" charset="-120"/>
                <a:ea typeface="標楷體" pitchFamily="65" charset="-120"/>
              </a:rPr>
              <a:t>評論</a:t>
            </a:r>
            <a:endParaRPr lang="en-US" altLang="zh-TW" dirty="0" smtClean="0">
              <a:latin typeface="標楷體" pitchFamily="65" charset="-120"/>
              <a:ea typeface="標楷體" pitchFamily="65" charset="-120"/>
            </a:endParaRPr>
          </a:p>
          <a:p>
            <a:pPr marL="514350" indent="-514350">
              <a:buFont typeface="+mj-lt"/>
              <a:buAutoNum type="arabicPeriod"/>
            </a:pPr>
            <a:r>
              <a:rPr lang="zh-TW" altLang="en-US" dirty="0" smtClean="0">
                <a:latin typeface="標楷體" pitchFamily="65" charset="-120"/>
                <a:ea typeface="標楷體" pitchFamily="65" charset="-120"/>
              </a:rPr>
              <a:t>心得</a:t>
            </a:r>
            <a:endParaRPr lang="en-US" altLang="zh-TW" dirty="0" smtClean="0">
              <a:latin typeface="標楷體" pitchFamily="65" charset="-120"/>
              <a:ea typeface="標楷體" pitchFamily="65" charset="-120"/>
            </a:endParaRPr>
          </a:p>
          <a:p>
            <a:pPr marL="514350" indent="-514350">
              <a:buFont typeface="+mj-lt"/>
              <a:buAutoNum type="arabicPeriod"/>
            </a:pPr>
            <a:endParaRPr lang="en-US" altLang="zh-TW" dirty="0" smtClean="0"/>
          </a:p>
          <a:p>
            <a:pPr marL="514350" indent="-514350">
              <a:buFont typeface="+mj-lt"/>
              <a:buAutoNum type="arabicPeriod"/>
            </a:pPr>
            <a:endParaRPr lang="en-US" altLang="zh-TW" dirty="0" smtClean="0"/>
          </a:p>
        </p:txBody>
      </p:sp>
    </p:spTree>
    <p:extLst>
      <p:ext uri="{BB962C8B-B14F-4D97-AF65-F5344CB8AC3E}">
        <p14:creationId xmlns:p14="http://schemas.microsoft.com/office/powerpoint/2010/main" xmlns="" val="68234138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80">
                                          <p:stCondLst>
                                            <p:cond delay="0"/>
                                          </p:stCondLst>
                                        </p:cTn>
                                        <p:tgtEl>
                                          <p:spTgt spid="3">
                                            <p:txEl>
                                              <p:pRg st="0" end="0"/>
                                            </p:txEl>
                                          </p:spTgt>
                                        </p:tgtEl>
                                      </p:cBhvr>
                                    </p:animEffect>
                                    <p:anim calcmode="lin" valueType="num">
                                      <p:cBhvr>
                                        <p:cTn id="1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0" end="0"/>
                                            </p:txEl>
                                          </p:spTgt>
                                        </p:tgtEl>
                                      </p:cBhvr>
                                      <p:to x="100000" y="60000"/>
                                    </p:animScale>
                                    <p:animScale>
                                      <p:cBhvr>
                                        <p:cTn id="19" dur="166" decel="50000">
                                          <p:stCondLst>
                                            <p:cond delay="676"/>
                                          </p:stCondLst>
                                        </p:cTn>
                                        <p:tgtEl>
                                          <p:spTgt spid="3">
                                            <p:txEl>
                                              <p:pRg st="0" end="0"/>
                                            </p:txEl>
                                          </p:spTgt>
                                        </p:tgtEl>
                                      </p:cBhvr>
                                      <p:to x="100000" y="100000"/>
                                    </p:animScale>
                                    <p:animScale>
                                      <p:cBhvr>
                                        <p:cTn id="20" dur="26">
                                          <p:stCondLst>
                                            <p:cond delay="1312"/>
                                          </p:stCondLst>
                                        </p:cTn>
                                        <p:tgtEl>
                                          <p:spTgt spid="3">
                                            <p:txEl>
                                              <p:pRg st="0" end="0"/>
                                            </p:txEl>
                                          </p:spTgt>
                                        </p:tgtEl>
                                      </p:cBhvr>
                                      <p:to x="100000" y="80000"/>
                                    </p:animScale>
                                    <p:animScale>
                                      <p:cBhvr>
                                        <p:cTn id="21" dur="166" decel="50000">
                                          <p:stCondLst>
                                            <p:cond delay="1338"/>
                                          </p:stCondLst>
                                        </p:cTn>
                                        <p:tgtEl>
                                          <p:spTgt spid="3">
                                            <p:txEl>
                                              <p:pRg st="0" end="0"/>
                                            </p:txEl>
                                          </p:spTgt>
                                        </p:tgtEl>
                                      </p:cBhvr>
                                      <p:to x="100000" y="100000"/>
                                    </p:animScale>
                                    <p:animScale>
                                      <p:cBhvr>
                                        <p:cTn id="22" dur="26">
                                          <p:stCondLst>
                                            <p:cond delay="1642"/>
                                          </p:stCondLst>
                                        </p:cTn>
                                        <p:tgtEl>
                                          <p:spTgt spid="3">
                                            <p:txEl>
                                              <p:pRg st="0" end="0"/>
                                            </p:txEl>
                                          </p:spTgt>
                                        </p:tgtEl>
                                      </p:cBhvr>
                                      <p:to x="100000" y="90000"/>
                                    </p:animScale>
                                    <p:animScale>
                                      <p:cBhvr>
                                        <p:cTn id="23" dur="166" decel="50000">
                                          <p:stCondLst>
                                            <p:cond delay="1668"/>
                                          </p:stCondLst>
                                        </p:cTn>
                                        <p:tgtEl>
                                          <p:spTgt spid="3">
                                            <p:txEl>
                                              <p:pRg st="0" end="0"/>
                                            </p:txEl>
                                          </p:spTgt>
                                        </p:tgtEl>
                                      </p:cBhvr>
                                      <p:to x="100000" y="100000"/>
                                    </p:animScale>
                                    <p:animScale>
                                      <p:cBhvr>
                                        <p:cTn id="24" dur="26">
                                          <p:stCondLst>
                                            <p:cond delay="1808"/>
                                          </p:stCondLst>
                                        </p:cTn>
                                        <p:tgtEl>
                                          <p:spTgt spid="3">
                                            <p:txEl>
                                              <p:pRg st="0" end="0"/>
                                            </p:txEl>
                                          </p:spTgt>
                                        </p:tgtEl>
                                      </p:cBhvr>
                                      <p:to x="100000" y="95000"/>
                                    </p:animScale>
                                    <p:animScale>
                                      <p:cBhvr>
                                        <p:cTn id="25" dur="166" decel="50000">
                                          <p:stCondLst>
                                            <p:cond delay="1834"/>
                                          </p:stCondLst>
                                        </p:cTn>
                                        <p:tgtEl>
                                          <p:spTgt spid="3">
                                            <p:txEl>
                                              <p:pRg st="0" end="0"/>
                                            </p:txEl>
                                          </p:spTgt>
                                        </p:tgtEl>
                                      </p:cBhvr>
                                      <p:to x="100000" y="100000"/>
                                    </p:animScale>
                                  </p:childTnLst>
                                </p:cTn>
                              </p:par>
                              <p:par>
                                <p:cTn id="26" presetID="26" presetClass="entr" presetSubtype="0" fill="hold" nodeType="with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wipe(down)">
                                      <p:cBhvr>
                                        <p:cTn id="28" dur="580">
                                          <p:stCondLst>
                                            <p:cond delay="0"/>
                                          </p:stCondLst>
                                        </p:cTn>
                                        <p:tgtEl>
                                          <p:spTgt spid="3">
                                            <p:txEl>
                                              <p:pRg st="1" end="1"/>
                                            </p:txEl>
                                          </p:spTgt>
                                        </p:tgtEl>
                                      </p:cBhvr>
                                    </p:animEffect>
                                    <p:anim calcmode="lin" valueType="num">
                                      <p:cBhvr>
                                        <p:cTn id="29"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4" dur="26">
                                          <p:stCondLst>
                                            <p:cond delay="650"/>
                                          </p:stCondLst>
                                        </p:cTn>
                                        <p:tgtEl>
                                          <p:spTgt spid="3">
                                            <p:txEl>
                                              <p:pRg st="1" end="1"/>
                                            </p:txEl>
                                          </p:spTgt>
                                        </p:tgtEl>
                                      </p:cBhvr>
                                      <p:to x="100000" y="60000"/>
                                    </p:animScale>
                                    <p:animScale>
                                      <p:cBhvr>
                                        <p:cTn id="35" dur="166" decel="50000">
                                          <p:stCondLst>
                                            <p:cond delay="676"/>
                                          </p:stCondLst>
                                        </p:cTn>
                                        <p:tgtEl>
                                          <p:spTgt spid="3">
                                            <p:txEl>
                                              <p:pRg st="1" end="1"/>
                                            </p:txEl>
                                          </p:spTgt>
                                        </p:tgtEl>
                                      </p:cBhvr>
                                      <p:to x="100000" y="100000"/>
                                    </p:animScale>
                                    <p:animScale>
                                      <p:cBhvr>
                                        <p:cTn id="36" dur="26">
                                          <p:stCondLst>
                                            <p:cond delay="1312"/>
                                          </p:stCondLst>
                                        </p:cTn>
                                        <p:tgtEl>
                                          <p:spTgt spid="3">
                                            <p:txEl>
                                              <p:pRg st="1" end="1"/>
                                            </p:txEl>
                                          </p:spTgt>
                                        </p:tgtEl>
                                      </p:cBhvr>
                                      <p:to x="100000" y="80000"/>
                                    </p:animScale>
                                    <p:animScale>
                                      <p:cBhvr>
                                        <p:cTn id="37" dur="166" decel="50000">
                                          <p:stCondLst>
                                            <p:cond delay="1338"/>
                                          </p:stCondLst>
                                        </p:cTn>
                                        <p:tgtEl>
                                          <p:spTgt spid="3">
                                            <p:txEl>
                                              <p:pRg st="1" end="1"/>
                                            </p:txEl>
                                          </p:spTgt>
                                        </p:tgtEl>
                                      </p:cBhvr>
                                      <p:to x="100000" y="100000"/>
                                    </p:animScale>
                                    <p:animScale>
                                      <p:cBhvr>
                                        <p:cTn id="38" dur="26">
                                          <p:stCondLst>
                                            <p:cond delay="1642"/>
                                          </p:stCondLst>
                                        </p:cTn>
                                        <p:tgtEl>
                                          <p:spTgt spid="3">
                                            <p:txEl>
                                              <p:pRg st="1" end="1"/>
                                            </p:txEl>
                                          </p:spTgt>
                                        </p:tgtEl>
                                      </p:cBhvr>
                                      <p:to x="100000" y="90000"/>
                                    </p:animScale>
                                    <p:animScale>
                                      <p:cBhvr>
                                        <p:cTn id="39" dur="166" decel="50000">
                                          <p:stCondLst>
                                            <p:cond delay="1668"/>
                                          </p:stCondLst>
                                        </p:cTn>
                                        <p:tgtEl>
                                          <p:spTgt spid="3">
                                            <p:txEl>
                                              <p:pRg st="1" end="1"/>
                                            </p:txEl>
                                          </p:spTgt>
                                        </p:tgtEl>
                                      </p:cBhvr>
                                      <p:to x="100000" y="100000"/>
                                    </p:animScale>
                                    <p:animScale>
                                      <p:cBhvr>
                                        <p:cTn id="40" dur="26">
                                          <p:stCondLst>
                                            <p:cond delay="1808"/>
                                          </p:stCondLst>
                                        </p:cTn>
                                        <p:tgtEl>
                                          <p:spTgt spid="3">
                                            <p:txEl>
                                              <p:pRg st="1" end="1"/>
                                            </p:txEl>
                                          </p:spTgt>
                                        </p:tgtEl>
                                      </p:cBhvr>
                                      <p:to x="100000" y="95000"/>
                                    </p:animScale>
                                    <p:animScale>
                                      <p:cBhvr>
                                        <p:cTn id="41" dur="166" decel="50000">
                                          <p:stCondLst>
                                            <p:cond delay="1834"/>
                                          </p:stCondLst>
                                        </p:cTn>
                                        <p:tgtEl>
                                          <p:spTgt spid="3">
                                            <p:txEl>
                                              <p:pRg st="1" end="1"/>
                                            </p:txEl>
                                          </p:spTgt>
                                        </p:tgtEl>
                                      </p:cBhvr>
                                      <p:to x="100000" y="100000"/>
                                    </p:animScale>
                                  </p:childTnLst>
                                </p:cTn>
                              </p:par>
                              <p:par>
                                <p:cTn id="42" presetID="26" presetClass="entr" presetSubtype="0" fill="hold" nodeType="withEffect">
                                  <p:stCondLst>
                                    <p:cond delay="0"/>
                                  </p:stCondLst>
                                  <p:childTnLst>
                                    <p:set>
                                      <p:cBhvr>
                                        <p:cTn id="43" dur="1" fill="hold">
                                          <p:stCondLst>
                                            <p:cond delay="0"/>
                                          </p:stCondLst>
                                        </p:cTn>
                                        <p:tgtEl>
                                          <p:spTgt spid="3">
                                            <p:txEl>
                                              <p:pRg st="2" end="2"/>
                                            </p:txEl>
                                          </p:spTgt>
                                        </p:tgtEl>
                                        <p:attrNameLst>
                                          <p:attrName>style.visibility</p:attrName>
                                        </p:attrNameLst>
                                      </p:cBhvr>
                                      <p:to>
                                        <p:strVal val="visible"/>
                                      </p:to>
                                    </p:set>
                                    <p:animEffect transition="in" filter="wipe(down)">
                                      <p:cBhvr>
                                        <p:cTn id="44" dur="580">
                                          <p:stCondLst>
                                            <p:cond delay="0"/>
                                          </p:stCondLst>
                                        </p:cTn>
                                        <p:tgtEl>
                                          <p:spTgt spid="3">
                                            <p:txEl>
                                              <p:pRg st="2" end="2"/>
                                            </p:txEl>
                                          </p:spTgt>
                                        </p:tgtEl>
                                      </p:cBhvr>
                                    </p:animEffect>
                                    <p:anim calcmode="lin" valueType="num">
                                      <p:cBhvr>
                                        <p:cTn id="45"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0" dur="26">
                                          <p:stCondLst>
                                            <p:cond delay="650"/>
                                          </p:stCondLst>
                                        </p:cTn>
                                        <p:tgtEl>
                                          <p:spTgt spid="3">
                                            <p:txEl>
                                              <p:pRg st="2" end="2"/>
                                            </p:txEl>
                                          </p:spTgt>
                                        </p:tgtEl>
                                      </p:cBhvr>
                                      <p:to x="100000" y="60000"/>
                                    </p:animScale>
                                    <p:animScale>
                                      <p:cBhvr>
                                        <p:cTn id="51" dur="166" decel="50000">
                                          <p:stCondLst>
                                            <p:cond delay="676"/>
                                          </p:stCondLst>
                                        </p:cTn>
                                        <p:tgtEl>
                                          <p:spTgt spid="3">
                                            <p:txEl>
                                              <p:pRg st="2" end="2"/>
                                            </p:txEl>
                                          </p:spTgt>
                                        </p:tgtEl>
                                      </p:cBhvr>
                                      <p:to x="100000" y="100000"/>
                                    </p:animScale>
                                    <p:animScale>
                                      <p:cBhvr>
                                        <p:cTn id="52" dur="26">
                                          <p:stCondLst>
                                            <p:cond delay="1312"/>
                                          </p:stCondLst>
                                        </p:cTn>
                                        <p:tgtEl>
                                          <p:spTgt spid="3">
                                            <p:txEl>
                                              <p:pRg st="2" end="2"/>
                                            </p:txEl>
                                          </p:spTgt>
                                        </p:tgtEl>
                                      </p:cBhvr>
                                      <p:to x="100000" y="80000"/>
                                    </p:animScale>
                                    <p:animScale>
                                      <p:cBhvr>
                                        <p:cTn id="53" dur="166" decel="50000">
                                          <p:stCondLst>
                                            <p:cond delay="1338"/>
                                          </p:stCondLst>
                                        </p:cTn>
                                        <p:tgtEl>
                                          <p:spTgt spid="3">
                                            <p:txEl>
                                              <p:pRg st="2" end="2"/>
                                            </p:txEl>
                                          </p:spTgt>
                                        </p:tgtEl>
                                      </p:cBhvr>
                                      <p:to x="100000" y="100000"/>
                                    </p:animScale>
                                    <p:animScale>
                                      <p:cBhvr>
                                        <p:cTn id="54" dur="26">
                                          <p:stCondLst>
                                            <p:cond delay="1642"/>
                                          </p:stCondLst>
                                        </p:cTn>
                                        <p:tgtEl>
                                          <p:spTgt spid="3">
                                            <p:txEl>
                                              <p:pRg st="2" end="2"/>
                                            </p:txEl>
                                          </p:spTgt>
                                        </p:tgtEl>
                                      </p:cBhvr>
                                      <p:to x="100000" y="90000"/>
                                    </p:animScale>
                                    <p:animScale>
                                      <p:cBhvr>
                                        <p:cTn id="55" dur="166" decel="50000">
                                          <p:stCondLst>
                                            <p:cond delay="1668"/>
                                          </p:stCondLst>
                                        </p:cTn>
                                        <p:tgtEl>
                                          <p:spTgt spid="3">
                                            <p:txEl>
                                              <p:pRg st="2" end="2"/>
                                            </p:txEl>
                                          </p:spTgt>
                                        </p:tgtEl>
                                      </p:cBhvr>
                                      <p:to x="100000" y="100000"/>
                                    </p:animScale>
                                    <p:animScale>
                                      <p:cBhvr>
                                        <p:cTn id="56" dur="26">
                                          <p:stCondLst>
                                            <p:cond delay="1808"/>
                                          </p:stCondLst>
                                        </p:cTn>
                                        <p:tgtEl>
                                          <p:spTgt spid="3">
                                            <p:txEl>
                                              <p:pRg st="2" end="2"/>
                                            </p:txEl>
                                          </p:spTgt>
                                        </p:tgtEl>
                                      </p:cBhvr>
                                      <p:to x="100000" y="95000"/>
                                    </p:animScale>
                                    <p:animScale>
                                      <p:cBhvr>
                                        <p:cTn id="57" dur="166" decel="50000">
                                          <p:stCondLst>
                                            <p:cond delay="1834"/>
                                          </p:stCondLst>
                                        </p:cTn>
                                        <p:tgtEl>
                                          <p:spTgt spid="3">
                                            <p:txEl>
                                              <p:pRg st="2" end="2"/>
                                            </p:txEl>
                                          </p:spTgt>
                                        </p:tgtEl>
                                      </p:cBhvr>
                                      <p:to x="100000" y="100000"/>
                                    </p:animScale>
                                  </p:childTnLst>
                                </p:cTn>
                              </p:par>
                              <p:par>
                                <p:cTn id="58" presetID="26" presetClass="entr" presetSubtype="0" fill="hold" nodeType="withEffect">
                                  <p:stCondLst>
                                    <p:cond delay="0"/>
                                  </p:stCondLst>
                                  <p:childTnLst>
                                    <p:set>
                                      <p:cBhvr>
                                        <p:cTn id="59" dur="1" fill="hold">
                                          <p:stCondLst>
                                            <p:cond delay="0"/>
                                          </p:stCondLst>
                                        </p:cTn>
                                        <p:tgtEl>
                                          <p:spTgt spid="3">
                                            <p:txEl>
                                              <p:pRg st="3" end="3"/>
                                            </p:txEl>
                                          </p:spTgt>
                                        </p:tgtEl>
                                        <p:attrNameLst>
                                          <p:attrName>style.visibility</p:attrName>
                                        </p:attrNameLst>
                                      </p:cBhvr>
                                      <p:to>
                                        <p:strVal val="visible"/>
                                      </p:to>
                                    </p:set>
                                    <p:animEffect transition="in" filter="wipe(down)">
                                      <p:cBhvr>
                                        <p:cTn id="60" dur="580">
                                          <p:stCondLst>
                                            <p:cond delay="0"/>
                                          </p:stCondLst>
                                        </p:cTn>
                                        <p:tgtEl>
                                          <p:spTgt spid="3">
                                            <p:txEl>
                                              <p:pRg st="3" end="3"/>
                                            </p:txEl>
                                          </p:spTgt>
                                        </p:tgtEl>
                                      </p:cBhvr>
                                    </p:animEffect>
                                    <p:anim calcmode="lin" valueType="num">
                                      <p:cBhvr>
                                        <p:cTn id="61"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2"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3"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4"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5"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6" dur="26">
                                          <p:stCondLst>
                                            <p:cond delay="650"/>
                                          </p:stCondLst>
                                        </p:cTn>
                                        <p:tgtEl>
                                          <p:spTgt spid="3">
                                            <p:txEl>
                                              <p:pRg st="3" end="3"/>
                                            </p:txEl>
                                          </p:spTgt>
                                        </p:tgtEl>
                                      </p:cBhvr>
                                      <p:to x="100000" y="60000"/>
                                    </p:animScale>
                                    <p:animScale>
                                      <p:cBhvr>
                                        <p:cTn id="67" dur="166" decel="50000">
                                          <p:stCondLst>
                                            <p:cond delay="676"/>
                                          </p:stCondLst>
                                        </p:cTn>
                                        <p:tgtEl>
                                          <p:spTgt spid="3">
                                            <p:txEl>
                                              <p:pRg st="3" end="3"/>
                                            </p:txEl>
                                          </p:spTgt>
                                        </p:tgtEl>
                                      </p:cBhvr>
                                      <p:to x="100000" y="100000"/>
                                    </p:animScale>
                                    <p:animScale>
                                      <p:cBhvr>
                                        <p:cTn id="68" dur="26">
                                          <p:stCondLst>
                                            <p:cond delay="1312"/>
                                          </p:stCondLst>
                                        </p:cTn>
                                        <p:tgtEl>
                                          <p:spTgt spid="3">
                                            <p:txEl>
                                              <p:pRg st="3" end="3"/>
                                            </p:txEl>
                                          </p:spTgt>
                                        </p:tgtEl>
                                      </p:cBhvr>
                                      <p:to x="100000" y="80000"/>
                                    </p:animScale>
                                    <p:animScale>
                                      <p:cBhvr>
                                        <p:cTn id="69" dur="166" decel="50000">
                                          <p:stCondLst>
                                            <p:cond delay="1338"/>
                                          </p:stCondLst>
                                        </p:cTn>
                                        <p:tgtEl>
                                          <p:spTgt spid="3">
                                            <p:txEl>
                                              <p:pRg st="3" end="3"/>
                                            </p:txEl>
                                          </p:spTgt>
                                        </p:tgtEl>
                                      </p:cBhvr>
                                      <p:to x="100000" y="100000"/>
                                    </p:animScale>
                                    <p:animScale>
                                      <p:cBhvr>
                                        <p:cTn id="70" dur="26">
                                          <p:stCondLst>
                                            <p:cond delay="1642"/>
                                          </p:stCondLst>
                                        </p:cTn>
                                        <p:tgtEl>
                                          <p:spTgt spid="3">
                                            <p:txEl>
                                              <p:pRg st="3" end="3"/>
                                            </p:txEl>
                                          </p:spTgt>
                                        </p:tgtEl>
                                      </p:cBhvr>
                                      <p:to x="100000" y="90000"/>
                                    </p:animScale>
                                    <p:animScale>
                                      <p:cBhvr>
                                        <p:cTn id="71" dur="166" decel="50000">
                                          <p:stCondLst>
                                            <p:cond delay="1668"/>
                                          </p:stCondLst>
                                        </p:cTn>
                                        <p:tgtEl>
                                          <p:spTgt spid="3">
                                            <p:txEl>
                                              <p:pRg st="3" end="3"/>
                                            </p:txEl>
                                          </p:spTgt>
                                        </p:tgtEl>
                                      </p:cBhvr>
                                      <p:to x="100000" y="100000"/>
                                    </p:animScale>
                                    <p:animScale>
                                      <p:cBhvr>
                                        <p:cTn id="72" dur="26">
                                          <p:stCondLst>
                                            <p:cond delay="1808"/>
                                          </p:stCondLst>
                                        </p:cTn>
                                        <p:tgtEl>
                                          <p:spTgt spid="3">
                                            <p:txEl>
                                              <p:pRg st="3" end="3"/>
                                            </p:txEl>
                                          </p:spTgt>
                                        </p:tgtEl>
                                      </p:cBhvr>
                                      <p:to x="100000" y="95000"/>
                                    </p:animScale>
                                    <p:animScale>
                                      <p:cBhvr>
                                        <p:cTn id="73" dur="166" decel="50000">
                                          <p:stCondLst>
                                            <p:cond delay="1834"/>
                                          </p:stCondLst>
                                        </p:cTn>
                                        <p:tgtEl>
                                          <p:spTgt spid="3">
                                            <p:txEl>
                                              <p:pRg st="3" end="3"/>
                                            </p:txEl>
                                          </p:spTgt>
                                        </p:tgtEl>
                                      </p:cBhvr>
                                      <p:to x="100000" y="100000"/>
                                    </p:animScale>
                                  </p:childTnLst>
                                </p:cTn>
                              </p:par>
                              <p:par>
                                <p:cTn id="74" presetID="26" presetClass="entr" presetSubtype="0" fill="hold" nodeType="withEffect">
                                  <p:stCondLst>
                                    <p:cond delay="0"/>
                                  </p:stCondLst>
                                  <p:childTnLst>
                                    <p:set>
                                      <p:cBhvr>
                                        <p:cTn id="75" dur="1" fill="hold">
                                          <p:stCondLst>
                                            <p:cond delay="0"/>
                                          </p:stCondLst>
                                        </p:cTn>
                                        <p:tgtEl>
                                          <p:spTgt spid="3">
                                            <p:txEl>
                                              <p:pRg st="4" end="4"/>
                                            </p:txEl>
                                          </p:spTgt>
                                        </p:tgtEl>
                                        <p:attrNameLst>
                                          <p:attrName>style.visibility</p:attrName>
                                        </p:attrNameLst>
                                      </p:cBhvr>
                                      <p:to>
                                        <p:strVal val="visible"/>
                                      </p:to>
                                    </p:set>
                                    <p:animEffect transition="in" filter="wipe(down)">
                                      <p:cBhvr>
                                        <p:cTn id="76" dur="580">
                                          <p:stCondLst>
                                            <p:cond delay="0"/>
                                          </p:stCondLst>
                                        </p:cTn>
                                        <p:tgtEl>
                                          <p:spTgt spid="3">
                                            <p:txEl>
                                              <p:pRg st="4" end="4"/>
                                            </p:txEl>
                                          </p:spTgt>
                                        </p:tgtEl>
                                      </p:cBhvr>
                                    </p:animEffect>
                                    <p:anim calcmode="lin" valueType="num">
                                      <p:cBhvr>
                                        <p:cTn id="77"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8"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9"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0"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1"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2" dur="26">
                                          <p:stCondLst>
                                            <p:cond delay="650"/>
                                          </p:stCondLst>
                                        </p:cTn>
                                        <p:tgtEl>
                                          <p:spTgt spid="3">
                                            <p:txEl>
                                              <p:pRg st="4" end="4"/>
                                            </p:txEl>
                                          </p:spTgt>
                                        </p:tgtEl>
                                      </p:cBhvr>
                                      <p:to x="100000" y="60000"/>
                                    </p:animScale>
                                    <p:animScale>
                                      <p:cBhvr>
                                        <p:cTn id="83" dur="166" decel="50000">
                                          <p:stCondLst>
                                            <p:cond delay="676"/>
                                          </p:stCondLst>
                                        </p:cTn>
                                        <p:tgtEl>
                                          <p:spTgt spid="3">
                                            <p:txEl>
                                              <p:pRg st="4" end="4"/>
                                            </p:txEl>
                                          </p:spTgt>
                                        </p:tgtEl>
                                      </p:cBhvr>
                                      <p:to x="100000" y="100000"/>
                                    </p:animScale>
                                    <p:animScale>
                                      <p:cBhvr>
                                        <p:cTn id="84" dur="26">
                                          <p:stCondLst>
                                            <p:cond delay="1312"/>
                                          </p:stCondLst>
                                        </p:cTn>
                                        <p:tgtEl>
                                          <p:spTgt spid="3">
                                            <p:txEl>
                                              <p:pRg st="4" end="4"/>
                                            </p:txEl>
                                          </p:spTgt>
                                        </p:tgtEl>
                                      </p:cBhvr>
                                      <p:to x="100000" y="80000"/>
                                    </p:animScale>
                                    <p:animScale>
                                      <p:cBhvr>
                                        <p:cTn id="85" dur="166" decel="50000">
                                          <p:stCondLst>
                                            <p:cond delay="1338"/>
                                          </p:stCondLst>
                                        </p:cTn>
                                        <p:tgtEl>
                                          <p:spTgt spid="3">
                                            <p:txEl>
                                              <p:pRg st="4" end="4"/>
                                            </p:txEl>
                                          </p:spTgt>
                                        </p:tgtEl>
                                      </p:cBhvr>
                                      <p:to x="100000" y="100000"/>
                                    </p:animScale>
                                    <p:animScale>
                                      <p:cBhvr>
                                        <p:cTn id="86" dur="26">
                                          <p:stCondLst>
                                            <p:cond delay="1642"/>
                                          </p:stCondLst>
                                        </p:cTn>
                                        <p:tgtEl>
                                          <p:spTgt spid="3">
                                            <p:txEl>
                                              <p:pRg st="4" end="4"/>
                                            </p:txEl>
                                          </p:spTgt>
                                        </p:tgtEl>
                                      </p:cBhvr>
                                      <p:to x="100000" y="90000"/>
                                    </p:animScale>
                                    <p:animScale>
                                      <p:cBhvr>
                                        <p:cTn id="87" dur="166" decel="50000">
                                          <p:stCondLst>
                                            <p:cond delay="1668"/>
                                          </p:stCondLst>
                                        </p:cTn>
                                        <p:tgtEl>
                                          <p:spTgt spid="3">
                                            <p:txEl>
                                              <p:pRg st="4" end="4"/>
                                            </p:txEl>
                                          </p:spTgt>
                                        </p:tgtEl>
                                      </p:cBhvr>
                                      <p:to x="100000" y="100000"/>
                                    </p:animScale>
                                    <p:animScale>
                                      <p:cBhvr>
                                        <p:cTn id="88" dur="26">
                                          <p:stCondLst>
                                            <p:cond delay="1808"/>
                                          </p:stCondLst>
                                        </p:cTn>
                                        <p:tgtEl>
                                          <p:spTgt spid="3">
                                            <p:txEl>
                                              <p:pRg st="4" end="4"/>
                                            </p:txEl>
                                          </p:spTgt>
                                        </p:tgtEl>
                                      </p:cBhvr>
                                      <p:to x="100000" y="95000"/>
                                    </p:animScale>
                                    <p:animScale>
                                      <p:cBhvr>
                                        <p:cTn id="89" dur="166" decel="50000">
                                          <p:stCondLst>
                                            <p:cond delay="1834"/>
                                          </p:stCondLst>
                                        </p:cTn>
                                        <p:tgtEl>
                                          <p:spTgt spid="3">
                                            <p:txEl>
                                              <p:pRg st="4" end="4"/>
                                            </p:txEl>
                                          </p:spTgt>
                                        </p:tgtEl>
                                      </p:cBhvr>
                                      <p:to x="100000" y="100000"/>
                                    </p:animScale>
                                  </p:childTnLst>
                                </p:cTn>
                              </p:par>
                              <p:par>
                                <p:cTn id="90" presetID="26" presetClass="entr" presetSubtype="0" fill="hold" nodeType="withEffect">
                                  <p:stCondLst>
                                    <p:cond delay="0"/>
                                  </p:stCondLst>
                                  <p:childTnLst>
                                    <p:set>
                                      <p:cBhvr>
                                        <p:cTn id="91" dur="1" fill="hold">
                                          <p:stCondLst>
                                            <p:cond delay="0"/>
                                          </p:stCondLst>
                                        </p:cTn>
                                        <p:tgtEl>
                                          <p:spTgt spid="3">
                                            <p:txEl>
                                              <p:pRg st="5" end="5"/>
                                            </p:txEl>
                                          </p:spTgt>
                                        </p:tgtEl>
                                        <p:attrNameLst>
                                          <p:attrName>style.visibility</p:attrName>
                                        </p:attrNameLst>
                                      </p:cBhvr>
                                      <p:to>
                                        <p:strVal val="visible"/>
                                      </p:to>
                                    </p:set>
                                    <p:animEffect transition="in" filter="wipe(down)">
                                      <p:cBhvr>
                                        <p:cTn id="92" dur="580">
                                          <p:stCondLst>
                                            <p:cond delay="0"/>
                                          </p:stCondLst>
                                        </p:cTn>
                                        <p:tgtEl>
                                          <p:spTgt spid="3">
                                            <p:txEl>
                                              <p:pRg st="5" end="5"/>
                                            </p:txEl>
                                          </p:spTgt>
                                        </p:tgtEl>
                                      </p:cBhvr>
                                    </p:animEffect>
                                    <p:anim calcmode="lin" valueType="num">
                                      <p:cBhvr>
                                        <p:cTn id="93"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4"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5"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6"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7"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98" dur="26">
                                          <p:stCondLst>
                                            <p:cond delay="650"/>
                                          </p:stCondLst>
                                        </p:cTn>
                                        <p:tgtEl>
                                          <p:spTgt spid="3">
                                            <p:txEl>
                                              <p:pRg st="5" end="5"/>
                                            </p:txEl>
                                          </p:spTgt>
                                        </p:tgtEl>
                                      </p:cBhvr>
                                      <p:to x="100000" y="60000"/>
                                    </p:animScale>
                                    <p:animScale>
                                      <p:cBhvr>
                                        <p:cTn id="99" dur="166" decel="50000">
                                          <p:stCondLst>
                                            <p:cond delay="676"/>
                                          </p:stCondLst>
                                        </p:cTn>
                                        <p:tgtEl>
                                          <p:spTgt spid="3">
                                            <p:txEl>
                                              <p:pRg st="5" end="5"/>
                                            </p:txEl>
                                          </p:spTgt>
                                        </p:tgtEl>
                                      </p:cBhvr>
                                      <p:to x="100000" y="100000"/>
                                    </p:animScale>
                                    <p:animScale>
                                      <p:cBhvr>
                                        <p:cTn id="100" dur="26">
                                          <p:stCondLst>
                                            <p:cond delay="1312"/>
                                          </p:stCondLst>
                                        </p:cTn>
                                        <p:tgtEl>
                                          <p:spTgt spid="3">
                                            <p:txEl>
                                              <p:pRg st="5" end="5"/>
                                            </p:txEl>
                                          </p:spTgt>
                                        </p:tgtEl>
                                      </p:cBhvr>
                                      <p:to x="100000" y="80000"/>
                                    </p:animScale>
                                    <p:animScale>
                                      <p:cBhvr>
                                        <p:cTn id="101" dur="166" decel="50000">
                                          <p:stCondLst>
                                            <p:cond delay="1338"/>
                                          </p:stCondLst>
                                        </p:cTn>
                                        <p:tgtEl>
                                          <p:spTgt spid="3">
                                            <p:txEl>
                                              <p:pRg st="5" end="5"/>
                                            </p:txEl>
                                          </p:spTgt>
                                        </p:tgtEl>
                                      </p:cBhvr>
                                      <p:to x="100000" y="100000"/>
                                    </p:animScale>
                                    <p:animScale>
                                      <p:cBhvr>
                                        <p:cTn id="102" dur="26">
                                          <p:stCondLst>
                                            <p:cond delay="1642"/>
                                          </p:stCondLst>
                                        </p:cTn>
                                        <p:tgtEl>
                                          <p:spTgt spid="3">
                                            <p:txEl>
                                              <p:pRg st="5" end="5"/>
                                            </p:txEl>
                                          </p:spTgt>
                                        </p:tgtEl>
                                      </p:cBhvr>
                                      <p:to x="100000" y="90000"/>
                                    </p:animScale>
                                    <p:animScale>
                                      <p:cBhvr>
                                        <p:cTn id="103" dur="166" decel="50000">
                                          <p:stCondLst>
                                            <p:cond delay="1668"/>
                                          </p:stCondLst>
                                        </p:cTn>
                                        <p:tgtEl>
                                          <p:spTgt spid="3">
                                            <p:txEl>
                                              <p:pRg st="5" end="5"/>
                                            </p:txEl>
                                          </p:spTgt>
                                        </p:tgtEl>
                                      </p:cBhvr>
                                      <p:to x="100000" y="100000"/>
                                    </p:animScale>
                                    <p:animScale>
                                      <p:cBhvr>
                                        <p:cTn id="104" dur="26">
                                          <p:stCondLst>
                                            <p:cond delay="1808"/>
                                          </p:stCondLst>
                                        </p:cTn>
                                        <p:tgtEl>
                                          <p:spTgt spid="3">
                                            <p:txEl>
                                              <p:pRg st="5" end="5"/>
                                            </p:txEl>
                                          </p:spTgt>
                                        </p:tgtEl>
                                      </p:cBhvr>
                                      <p:to x="100000" y="95000"/>
                                    </p:animScale>
                                    <p:animScale>
                                      <p:cBhvr>
                                        <p:cTn id="105" dur="166" decel="50000">
                                          <p:stCondLst>
                                            <p:cond delay="1834"/>
                                          </p:stCondLst>
                                        </p:cTn>
                                        <p:tgtEl>
                                          <p:spTgt spid="3">
                                            <p:txEl>
                                              <p:pRg st="5" end="5"/>
                                            </p:txEl>
                                          </p:spTgt>
                                        </p:tgtEl>
                                      </p:cBhvr>
                                      <p:to x="100000" y="100000"/>
                                    </p:animScale>
                                  </p:childTnLst>
                                </p:cTn>
                              </p:par>
                              <p:par>
                                <p:cTn id="106" presetID="26" presetClass="entr" presetSubtype="0" fill="hold" nodeType="withEffect">
                                  <p:stCondLst>
                                    <p:cond delay="0"/>
                                  </p:stCondLst>
                                  <p:childTnLst>
                                    <p:set>
                                      <p:cBhvr>
                                        <p:cTn id="107" dur="1" fill="hold">
                                          <p:stCondLst>
                                            <p:cond delay="0"/>
                                          </p:stCondLst>
                                        </p:cTn>
                                        <p:tgtEl>
                                          <p:spTgt spid="3">
                                            <p:txEl>
                                              <p:pRg st="6" end="6"/>
                                            </p:txEl>
                                          </p:spTgt>
                                        </p:tgtEl>
                                        <p:attrNameLst>
                                          <p:attrName>style.visibility</p:attrName>
                                        </p:attrNameLst>
                                      </p:cBhvr>
                                      <p:to>
                                        <p:strVal val="visible"/>
                                      </p:to>
                                    </p:set>
                                    <p:animEffect transition="in" filter="wipe(down)">
                                      <p:cBhvr>
                                        <p:cTn id="108" dur="580">
                                          <p:stCondLst>
                                            <p:cond delay="0"/>
                                          </p:stCondLst>
                                        </p:cTn>
                                        <p:tgtEl>
                                          <p:spTgt spid="3">
                                            <p:txEl>
                                              <p:pRg st="6" end="6"/>
                                            </p:txEl>
                                          </p:spTgt>
                                        </p:tgtEl>
                                      </p:cBhvr>
                                    </p:animEffect>
                                    <p:anim calcmode="lin" valueType="num">
                                      <p:cBhvr>
                                        <p:cTn id="109"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0"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1"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2"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13"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14" dur="26">
                                          <p:stCondLst>
                                            <p:cond delay="650"/>
                                          </p:stCondLst>
                                        </p:cTn>
                                        <p:tgtEl>
                                          <p:spTgt spid="3">
                                            <p:txEl>
                                              <p:pRg st="6" end="6"/>
                                            </p:txEl>
                                          </p:spTgt>
                                        </p:tgtEl>
                                      </p:cBhvr>
                                      <p:to x="100000" y="60000"/>
                                    </p:animScale>
                                    <p:animScale>
                                      <p:cBhvr>
                                        <p:cTn id="115" dur="166" decel="50000">
                                          <p:stCondLst>
                                            <p:cond delay="676"/>
                                          </p:stCondLst>
                                        </p:cTn>
                                        <p:tgtEl>
                                          <p:spTgt spid="3">
                                            <p:txEl>
                                              <p:pRg st="6" end="6"/>
                                            </p:txEl>
                                          </p:spTgt>
                                        </p:tgtEl>
                                      </p:cBhvr>
                                      <p:to x="100000" y="100000"/>
                                    </p:animScale>
                                    <p:animScale>
                                      <p:cBhvr>
                                        <p:cTn id="116" dur="26">
                                          <p:stCondLst>
                                            <p:cond delay="1312"/>
                                          </p:stCondLst>
                                        </p:cTn>
                                        <p:tgtEl>
                                          <p:spTgt spid="3">
                                            <p:txEl>
                                              <p:pRg st="6" end="6"/>
                                            </p:txEl>
                                          </p:spTgt>
                                        </p:tgtEl>
                                      </p:cBhvr>
                                      <p:to x="100000" y="80000"/>
                                    </p:animScale>
                                    <p:animScale>
                                      <p:cBhvr>
                                        <p:cTn id="117" dur="166" decel="50000">
                                          <p:stCondLst>
                                            <p:cond delay="1338"/>
                                          </p:stCondLst>
                                        </p:cTn>
                                        <p:tgtEl>
                                          <p:spTgt spid="3">
                                            <p:txEl>
                                              <p:pRg st="6" end="6"/>
                                            </p:txEl>
                                          </p:spTgt>
                                        </p:tgtEl>
                                      </p:cBhvr>
                                      <p:to x="100000" y="100000"/>
                                    </p:animScale>
                                    <p:animScale>
                                      <p:cBhvr>
                                        <p:cTn id="118" dur="26">
                                          <p:stCondLst>
                                            <p:cond delay="1642"/>
                                          </p:stCondLst>
                                        </p:cTn>
                                        <p:tgtEl>
                                          <p:spTgt spid="3">
                                            <p:txEl>
                                              <p:pRg st="6" end="6"/>
                                            </p:txEl>
                                          </p:spTgt>
                                        </p:tgtEl>
                                      </p:cBhvr>
                                      <p:to x="100000" y="90000"/>
                                    </p:animScale>
                                    <p:animScale>
                                      <p:cBhvr>
                                        <p:cTn id="119" dur="166" decel="50000">
                                          <p:stCondLst>
                                            <p:cond delay="1668"/>
                                          </p:stCondLst>
                                        </p:cTn>
                                        <p:tgtEl>
                                          <p:spTgt spid="3">
                                            <p:txEl>
                                              <p:pRg st="6" end="6"/>
                                            </p:txEl>
                                          </p:spTgt>
                                        </p:tgtEl>
                                      </p:cBhvr>
                                      <p:to x="100000" y="100000"/>
                                    </p:animScale>
                                    <p:animScale>
                                      <p:cBhvr>
                                        <p:cTn id="120" dur="26">
                                          <p:stCondLst>
                                            <p:cond delay="1808"/>
                                          </p:stCondLst>
                                        </p:cTn>
                                        <p:tgtEl>
                                          <p:spTgt spid="3">
                                            <p:txEl>
                                              <p:pRg st="6" end="6"/>
                                            </p:txEl>
                                          </p:spTgt>
                                        </p:tgtEl>
                                      </p:cBhvr>
                                      <p:to x="100000" y="95000"/>
                                    </p:animScale>
                                    <p:animScale>
                                      <p:cBhvr>
                                        <p:cTn id="121" dur="166" decel="50000">
                                          <p:stCondLst>
                                            <p:cond delay="1834"/>
                                          </p:stCondLst>
                                        </p:cTn>
                                        <p:tgtEl>
                                          <p:spTgt spid="3">
                                            <p:txEl>
                                              <p:pRg st="6" end="6"/>
                                            </p:txEl>
                                          </p:spTgt>
                                        </p:tgtEl>
                                      </p:cBhvr>
                                      <p:to x="100000" y="100000"/>
                                    </p:animScale>
                                  </p:childTnLst>
                                </p:cTn>
                              </p:par>
                              <p:par>
                                <p:cTn id="122" presetID="26" presetClass="entr" presetSubtype="0" fill="hold" nodeType="withEffect">
                                  <p:stCondLst>
                                    <p:cond delay="0"/>
                                  </p:stCondLst>
                                  <p:childTnLst>
                                    <p:set>
                                      <p:cBhvr>
                                        <p:cTn id="123" dur="1" fill="hold">
                                          <p:stCondLst>
                                            <p:cond delay="0"/>
                                          </p:stCondLst>
                                        </p:cTn>
                                        <p:tgtEl>
                                          <p:spTgt spid="3">
                                            <p:txEl>
                                              <p:pRg st="7" end="7"/>
                                            </p:txEl>
                                          </p:spTgt>
                                        </p:tgtEl>
                                        <p:attrNameLst>
                                          <p:attrName>style.visibility</p:attrName>
                                        </p:attrNameLst>
                                      </p:cBhvr>
                                      <p:to>
                                        <p:strVal val="visible"/>
                                      </p:to>
                                    </p:set>
                                    <p:animEffect transition="in" filter="wipe(down)">
                                      <p:cBhvr>
                                        <p:cTn id="124" dur="580">
                                          <p:stCondLst>
                                            <p:cond delay="0"/>
                                          </p:stCondLst>
                                        </p:cTn>
                                        <p:tgtEl>
                                          <p:spTgt spid="3">
                                            <p:txEl>
                                              <p:pRg st="7" end="7"/>
                                            </p:txEl>
                                          </p:spTgt>
                                        </p:tgtEl>
                                      </p:cBhvr>
                                    </p:animEffect>
                                    <p:anim calcmode="lin" valueType="num">
                                      <p:cBhvr>
                                        <p:cTn id="125"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26"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27"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28"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29"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30" dur="26">
                                          <p:stCondLst>
                                            <p:cond delay="650"/>
                                          </p:stCondLst>
                                        </p:cTn>
                                        <p:tgtEl>
                                          <p:spTgt spid="3">
                                            <p:txEl>
                                              <p:pRg st="7" end="7"/>
                                            </p:txEl>
                                          </p:spTgt>
                                        </p:tgtEl>
                                      </p:cBhvr>
                                      <p:to x="100000" y="60000"/>
                                    </p:animScale>
                                    <p:animScale>
                                      <p:cBhvr>
                                        <p:cTn id="131" dur="166" decel="50000">
                                          <p:stCondLst>
                                            <p:cond delay="676"/>
                                          </p:stCondLst>
                                        </p:cTn>
                                        <p:tgtEl>
                                          <p:spTgt spid="3">
                                            <p:txEl>
                                              <p:pRg st="7" end="7"/>
                                            </p:txEl>
                                          </p:spTgt>
                                        </p:tgtEl>
                                      </p:cBhvr>
                                      <p:to x="100000" y="100000"/>
                                    </p:animScale>
                                    <p:animScale>
                                      <p:cBhvr>
                                        <p:cTn id="132" dur="26">
                                          <p:stCondLst>
                                            <p:cond delay="1312"/>
                                          </p:stCondLst>
                                        </p:cTn>
                                        <p:tgtEl>
                                          <p:spTgt spid="3">
                                            <p:txEl>
                                              <p:pRg st="7" end="7"/>
                                            </p:txEl>
                                          </p:spTgt>
                                        </p:tgtEl>
                                      </p:cBhvr>
                                      <p:to x="100000" y="80000"/>
                                    </p:animScale>
                                    <p:animScale>
                                      <p:cBhvr>
                                        <p:cTn id="133" dur="166" decel="50000">
                                          <p:stCondLst>
                                            <p:cond delay="1338"/>
                                          </p:stCondLst>
                                        </p:cTn>
                                        <p:tgtEl>
                                          <p:spTgt spid="3">
                                            <p:txEl>
                                              <p:pRg st="7" end="7"/>
                                            </p:txEl>
                                          </p:spTgt>
                                        </p:tgtEl>
                                      </p:cBhvr>
                                      <p:to x="100000" y="100000"/>
                                    </p:animScale>
                                    <p:animScale>
                                      <p:cBhvr>
                                        <p:cTn id="134" dur="26">
                                          <p:stCondLst>
                                            <p:cond delay="1642"/>
                                          </p:stCondLst>
                                        </p:cTn>
                                        <p:tgtEl>
                                          <p:spTgt spid="3">
                                            <p:txEl>
                                              <p:pRg st="7" end="7"/>
                                            </p:txEl>
                                          </p:spTgt>
                                        </p:tgtEl>
                                      </p:cBhvr>
                                      <p:to x="100000" y="90000"/>
                                    </p:animScale>
                                    <p:animScale>
                                      <p:cBhvr>
                                        <p:cTn id="135" dur="166" decel="50000">
                                          <p:stCondLst>
                                            <p:cond delay="1668"/>
                                          </p:stCondLst>
                                        </p:cTn>
                                        <p:tgtEl>
                                          <p:spTgt spid="3">
                                            <p:txEl>
                                              <p:pRg st="7" end="7"/>
                                            </p:txEl>
                                          </p:spTgt>
                                        </p:tgtEl>
                                      </p:cBhvr>
                                      <p:to x="100000" y="100000"/>
                                    </p:animScale>
                                    <p:animScale>
                                      <p:cBhvr>
                                        <p:cTn id="136" dur="26">
                                          <p:stCondLst>
                                            <p:cond delay="1808"/>
                                          </p:stCondLst>
                                        </p:cTn>
                                        <p:tgtEl>
                                          <p:spTgt spid="3">
                                            <p:txEl>
                                              <p:pRg st="7" end="7"/>
                                            </p:txEl>
                                          </p:spTgt>
                                        </p:tgtEl>
                                      </p:cBhvr>
                                      <p:to x="100000" y="95000"/>
                                    </p:animScale>
                                    <p:animScale>
                                      <p:cBhvr>
                                        <p:cTn id="137" dur="166" decel="50000">
                                          <p:stCondLst>
                                            <p:cond delay="1834"/>
                                          </p:stCondLst>
                                        </p:cTn>
                                        <p:tgtEl>
                                          <p:spTgt spid="3">
                                            <p:txEl>
                                              <p:pRg st="7" end="7"/>
                                            </p:txEl>
                                          </p:spTgt>
                                        </p:tgtEl>
                                      </p:cBhvr>
                                      <p:to x="100000" y="100000"/>
                                    </p:animScale>
                                  </p:childTnLst>
                                </p:cTn>
                              </p:par>
                              <p:par>
                                <p:cTn id="138" presetID="26" presetClass="entr" presetSubtype="0" fill="hold" nodeType="withEffect">
                                  <p:stCondLst>
                                    <p:cond delay="0"/>
                                  </p:stCondLst>
                                  <p:childTnLst>
                                    <p:set>
                                      <p:cBhvr>
                                        <p:cTn id="139" dur="1" fill="hold">
                                          <p:stCondLst>
                                            <p:cond delay="0"/>
                                          </p:stCondLst>
                                        </p:cTn>
                                        <p:tgtEl>
                                          <p:spTgt spid="3">
                                            <p:txEl>
                                              <p:pRg st="8" end="8"/>
                                            </p:txEl>
                                          </p:spTgt>
                                        </p:tgtEl>
                                        <p:attrNameLst>
                                          <p:attrName>style.visibility</p:attrName>
                                        </p:attrNameLst>
                                      </p:cBhvr>
                                      <p:to>
                                        <p:strVal val="visible"/>
                                      </p:to>
                                    </p:set>
                                    <p:animEffect transition="in" filter="wipe(down)">
                                      <p:cBhvr>
                                        <p:cTn id="140" dur="580">
                                          <p:stCondLst>
                                            <p:cond delay="0"/>
                                          </p:stCondLst>
                                        </p:cTn>
                                        <p:tgtEl>
                                          <p:spTgt spid="3">
                                            <p:txEl>
                                              <p:pRg st="8" end="8"/>
                                            </p:txEl>
                                          </p:spTgt>
                                        </p:tgtEl>
                                      </p:cBhvr>
                                    </p:animEffect>
                                    <p:anim calcmode="lin" valueType="num">
                                      <p:cBhvr>
                                        <p:cTn id="141"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42"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43"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44"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45"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46" dur="26">
                                          <p:stCondLst>
                                            <p:cond delay="650"/>
                                          </p:stCondLst>
                                        </p:cTn>
                                        <p:tgtEl>
                                          <p:spTgt spid="3">
                                            <p:txEl>
                                              <p:pRg st="8" end="8"/>
                                            </p:txEl>
                                          </p:spTgt>
                                        </p:tgtEl>
                                      </p:cBhvr>
                                      <p:to x="100000" y="60000"/>
                                    </p:animScale>
                                    <p:animScale>
                                      <p:cBhvr>
                                        <p:cTn id="147" dur="166" decel="50000">
                                          <p:stCondLst>
                                            <p:cond delay="676"/>
                                          </p:stCondLst>
                                        </p:cTn>
                                        <p:tgtEl>
                                          <p:spTgt spid="3">
                                            <p:txEl>
                                              <p:pRg st="8" end="8"/>
                                            </p:txEl>
                                          </p:spTgt>
                                        </p:tgtEl>
                                      </p:cBhvr>
                                      <p:to x="100000" y="100000"/>
                                    </p:animScale>
                                    <p:animScale>
                                      <p:cBhvr>
                                        <p:cTn id="148" dur="26">
                                          <p:stCondLst>
                                            <p:cond delay="1312"/>
                                          </p:stCondLst>
                                        </p:cTn>
                                        <p:tgtEl>
                                          <p:spTgt spid="3">
                                            <p:txEl>
                                              <p:pRg st="8" end="8"/>
                                            </p:txEl>
                                          </p:spTgt>
                                        </p:tgtEl>
                                      </p:cBhvr>
                                      <p:to x="100000" y="80000"/>
                                    </p:animScale>
                                    <p:animScale>
                                      <p:cBhvr>
                                        <p:cTn id="149" dur="166" decel="50000">
                                          <p:stCondLst>
                                            <p:cond delay="1338"/>
                                          </p:stCondLst>
                                        </p:cTn>
                                        <p:tgtEl>
                                          <p:spTgt spid="3">
                                            <p:txEl>
                                              <p:pRg st="8" end="8"/>
                                            </p:txEl>
                                          </p:spTgt>
                                        </p:tgtEl>
                                      </p:cBhvr>
                                      <p:to x="100000" y="100000"/>
                                    </p:animScale>
                                    <p:animScale>
                                      <p:cBhvr>
                                        <p:cTn id="150" dur="26">
                                          <p:stCondLst>
                                            <p:cond delay="1642"/>
                                          </p:stCondLst>
                                        </p:cTn>
                                        <p:tgtEl>
                                          <p:spTgt spid="3">
                                            <p:txEl>
                                              <p:pRg st="8" end="8"/>
                                            </p:txEl>
                                          </p:spTgt>
                                        </p:tgtEl>
                                      </p:cBhvr>
                                      <p:to x="100000" y="90000"/>
                                    </p:animScale>
                                    <p:animScale>
                                      <p:cBhvr>
                                        <p:cTn id="151" dur="166" decel="50000">
                                          <p:stCondLst>
                                            <p:cond delay="1668"/>
                                          </p:stCondLst>
                                        </p:cTn>
                                        <p:tgtEl>
                                          <p:spTgt spid="3">
                                            <p:txEl>
                                              <p:pRg st="8" end="8"/>
                                            </p:txEl>
                                          </p:spTgt>
                                        </p:tgtEl>
                                      </p:cBhvr>
                                      <p:to x="100000" y="100000"/>
                                    </p:animScale>
                                    <p:animScale>
                                      <p:cBhvr>
                                        <p:cTn id="152" dur="26">
                                          <p:stCondLst>
                                            <p:cond delay="1808"/>
                                          </p:stCondLst>
                                        </p:cTn>
                                        <p:tgtEl>
                                          <p:spTgt spid="3">
                                            <p:txEl>
                                              <p:pRg st="8" end="8"/>
                                            </p:txEl>
                                          </p:spTgt>
                                        </p:tgtEl>
                                      </p:cBhvr>
                                      <p:to x="100000" y="95000"/>
                                    </p:animScale>
                                    <p:animScale>
                                      <p:cBhvr>
                                        <p:cTn id="153" dur="166" decel="50000">
                                          <p:stCondLst>
                                            <p:cond delay="1834"/>
                                          </p:stCondLst>
                                        </p:cTn>
                                        <p:tgtEl>
                                          <p:spTgt spid="3">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作者介紹</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763688" y="1628800"/>
            <a:ext cx="5544616" cy="3672408"/>
          </a:xfrm>
        </p:spPr>
        <p:txBody>
          <a:bodyPr>
            <a:normAutofit fontScale="40000" lnSpcReduction="20000"/>
          </a:bodyPr>
          <a:lstStyle/>
          <a:p>
            <a:pPr marL="0" indent="0">
              <a:buNone/>
            </a:pPr>
            <a:r>
              <a:rPr lang="zh-TW" altLang="en-US" sz="5100" b="1" dirty="0" smtClean="0">
                <a:effectLst/>
                <a:latin typeface="標楷體" pitchFamily="65" charset="-120"/>
                <a:ea typeface="標楷體" pitchFamily="65" charset="-120"/>
              </a:rPr>
              <a:t>馬丁．希史密斯（</a:t>
            </a:r>
            <a:r>
              <a:rPr lang="en-US" altLang="zh-TW" sz="5100" b="1" dirty="0" smtClean="0">
                <a:effectLst/>
                <a:latin typeface="標楷體" pitchFamily="65" charset="-120"/>
                <a:ea typeface="標楷體" pitchFamily="65" charset="-120"/>
              </a:rPr>
              <a:t>Martin </a:t>
            </a:r>
            <a:r>
              <a:rPr lang="en-US" altLang="zh-TW" sz="5100" b="1" dirty="0" err="1" smtClean="0">
                <a:effectLst/>
                <a:latin typeface="標楷體" pitchFamily="65" charset="-120"/>
                <a:ea typeface="標楷體" pitchFamily="65" charset="-120"/>
              </a:rPr>
              <a:t>Sixsmith</a:t>
            </a:r>
            <a:r>
              <a:rPr lang="zh-TW" altLang="en-US" sz="5100" b="1" dirty="0" smtClean="0">
                <a:effectLst/>
                <a:latin typeface="標楷體" pitchFamily="65" charset="-120"/>
                <a:ea typeface="標楷體" pitchFamily="65" charset="-120"/>
              </a:rPr>
              <a:t>）</a:t>
            </a:r>
            <a:r>
              <a:rPr lang="en-US" altLang="zh-TW" sz="5100" dirty="0" smtClean="0">
                <a:effectLst/>
                <a:latin typeface="標楷體" pitchFamily="65" charset="-120"/>
                <a:ea typeface="標楷體" pitchFamily="65" charset="-120"/>
              </a:rPr>
              <a:t/>
            </a:r>
            <a:br>
              <a:rPr lang="en-US" altLang="zh-TW" sz="5100" dirty="0" smtClean="0">
                <a:effectLst/>
                <a:latin typeface="標楷體" pitchFamily="65" charset="-120"/>
                <a:ea typeface="標楷體" pitchFamily="65" charset="-120"/>
              </a:rPr>
            </a:br>
            <a:r>
              <a:rPr lang="zh-TW" altLang="en-US" sz="5100" dirty="0" smtClean="0">
                <a:effectLst/>
                <a:latin typeface="標楷體" pitchFamily="65" charset="-120"/>
                <a:ea typeface="標楷體" pitchFamily="65" charset="-120"/>
              </a:rPr>
              <a:t>生於英格蘭， 曾就讀牛津大學、哈佛大學及巴黎大學。一九八〇至一九九七年擔任ＢＢＣ駐莫斯科、華盛頓、布魯塞爾與華沙的特派記者。一九九七至二〇〇二年擔任英國政府發 言人。現職為作家、節目主持人及記者。其它作品有</a:t>
            </a:r>
            <a:r>
              <a:rPr lang="en-US" altLang="zh-TW" sz="5100" dirty="0" smtClean="0">
                <a:effectLst/>
                <a:latin typeface="標楷體" pitchFamily="65" charset="-120"/>
                <a:ea typeface="標楷體" pitchFamily="65" charset="-120"/>
              </a:rPr>
              <a:t>《</a:t>
            </a:r>
            <a:r>
              <a:rPr lang="zh-TW" altLang="en-US" sz="5100" dirty="0" smtClean="0">
                <a:effectLst/>
                <a:latin typeface="標楷體" pitchFamily="65" charset="-120"/>
                <a:ea typeface="標楷體" pitchFamily="65" charset="-120"/>
              </a:rPr>
              <a:t>間諜之死：李文年科的預知死亡紀事</a:t>
            </a:r>
            <a:r>
              <a:rPr lang="en-US" altLang="zh-TW" sz="5100" dirty="0" smtClean="0">
                <a:effectLst/>
                <a:latin typeface="標楷體" pitchFamily="65" charset="-120"/>
                <a:ea typeface="標楷體" pitchFamily="65" charset="-120"/>
              </a:rPr>
              <a:t>》</a:t>
            </a:r>
            <a:r>
              <a:rPr lang="zh-TW" altLang="en-US" sz="5100" dirty="0" smtClean="0">
                <a:effectLst/>
                <a:latin typeface="標楷體" pitchFamily="65" charset="-120"/>
                <a:ea typeface="標楷體" pitchFamily="65" charset="-120"/>
              </a:rPr>
              <a:t>（ </a:t>
            </a:r>
            <a:r>
              <a:rPr lang="en-US" altLang="zh-TW" sz="5100" dirty="0" smtClean="0">
                <a:effectLst/>
                <a:latin typeface="標楷體" pitchFamily="65" charset="-120"/>
                <a:ea typeface="標楷體" pitchFamily="65" charset="-120"/>
              </a:rPr>
              <a:t>The </a:t>
            </a:r>
            <a:r>
              <a:rPr lang="en-US" altLang="zh-TW" sz="5100" dirty="0" err="1" smtClean="0">
                <a:effectLst/>
                <a:latin typeface="標楷體" pitchFamily="65" charset="-120"/>
                <a:ea typeface="標楷體" pitchFamily="65" charset="-120"/>
              </a:rPr>
              <a:t>Litvinenko</a:t>
            </a:r>
            <a:r>
              <a:rPr lang="en-US" altLang="zh-TW" sz="5100" dirty="0" smtClean="0">
                <a:effectLst/>
                <a:latin typeface="標楷體" pitchFamily="65" charset="-120"/>
                <a:ea typeface="標楷體" pitchFamily="65" charset="-120"/>
              </a:rPr>
              <a:t> File: The True Story of a Death Foretold</a:t>
            </a:r>
            <a:r>
              <a:rPr lang="zh-TW" altLang="en-US" sz="5100" dirty="0" smtClean="0">
                <a:effectLst/>
                <a:latin typeface="標楷體" pitchFamily="65" charset="-120"/>
                <a:ea typeface="標楷體" pitchFamily="65" charset="-120"/>
              </a:rPr>
              <a:t>）、</a:t>
            </a:r>
            <a:r>
              <a:rPr lang="en-US" altLang="zh-TW" sz="5100" dirty="0" smtClean="0">
                <a:effectLst/>
                <a:latin typeface="標楷體" pitchFamily="65" charset="-120"/>
                <a:ea typeface="標楷體" pitchFamily="65" charset="-120"/>
              </a:rPr>
              <a:t>《</a:t>
            </a:r>
            <a:r>
              <a:rPr lang="zh-TW" altLang="en-US" sz="5100" dirty="0" smtClean="0">
                <a:effectLst/>
                <a:latin typeface="標楷體" pitchFamily="65" charset="-120"/>
                <a:ea typeface="標楷體" pitchFamily="65" charset="-120"/>
              </a:rPr>
              <a:t>俄羅斯：野性東方的千年紀實</a:t>
            </a:r>
            <a:r>
              <a:rPr lang="en-US" altLang="zh-TW" sz="5100" dirty="0" smtClean="0">
                <a:effectLst/>
                <a:latin typeface="標楷體" pitchFamily="65" charset="-120"/>
                <a:ea typeface="標楷體" pitchFamily="65" charset="-120"/>
              </a:rPr>
              <a:t>》</a:t>
            </a:r>
            <a:r>
              <a:rPr lang="zh-TW" altLang="en-US" sz="5100" dirty="0" smtClean="0">
                <a:effectLst/>
                <a:latin typeface="標楷體" pitchFamily="65" charset="-120"/>
                <a:ea typeface="標楷體" pitchFamily="65" charset="-120"/>
              </a:rPr>
              <a:t>（</a:t>
            </a:r>
            <a:r>
              <a:rPr lang="en-US" altLang="zh-TW" sz="5100" dirty="0" smtClean="0">
                <a:effectLst/>
                <a:latin typeface="標楷體" pitchFamily="65" charset="-120"/>
                <a:ea typeface="標楷體" pitchFamily="65" charset="-120"/>
              </a:rPr>
              <a:t>Moscow Coup: The Death of the Soviet System</a:t>
            </a:r>
            <a:r>
              <a:rPr lang="zh-TW" altLang="en-US" sz="5100" dirty="0" smtClean="0">
                <a:effectLst/>
                <a:latin typeface="標楷體" pitchFamily="65" charset="-120"/>
                <a:ea typeface="標楷體" pitchFamily="65" charset="-120"/>
              </a:rPr>
              <a:t>）、</a:t>
            </a:r>
            <a:r>
              <a:rPr lang="en-US" altLang="zh-TW" sz="5100" dirty="0" smtClean="0">
                <a:effectLst/>
                <a:latin typeface="標楷體" pitchFamily="65" charset="-120"/>
                <a:ea typeface="標楷體" pitchFamily="65" charset="-120"/>
              </a:rPr>
              <a:t>《</a:t>
            </a:r>
            <a:r>
              <a:rPr lang="zh-TW" altLang="en-US" sz="5100" dirty="0" smtClean="0">
                <a:effectLst/>
                <a:latin typeface="標楷體" pitchFamily="65" charset="-120"/>
                <a:ea typeface="標楷體" pitchFamily="65" charset="-120"/>
              </a:rPr>
              <a:t>旋轉</a:t>
            </a:r>
            <a:r>
              <a:rPr lang="en-US" altLang="zh-TW" sz="5100" dirty="0" smtClean="0">
                <a:effectLst/>
                <a:latin typeface="標楷體" pitchFamily="65" charset="-120"/>
                <a:ea typeface="標楷體" pitchFamily="65" charset="-120"/>
              </a:rPr>
              <a:t>》</a:t>
            </a:r>
            <a:r>
              <a:rPr lang="zh-TW" altLang="en-US" sz="5100" dirty="0" smtClean="0">
                <a:effectLst/>
                <a:latin typeface="標楷體" pitchFamily="65" charset="-120"/>
                <a:ea typeface="標楷體" pitchFamily="65" charset="-120"/>
              </a:rPr>
              <a:t>（</a:t>
            </a:r>
            <a:r>
              <a:rPr lang="en-US" altLang="zh-TW" sz="5100" dirty="0" smtClean="0">
                <a:effectLst/>
                <a:latin typeface="標楷體" pitchFamily="65" charset="-120"/>
                <a:ea typeface="標楷體" pitchFamily="65" charset="-120"/>
              </a:rPr>
              <a:t>Spin </a:t>
            </a:r>
            <a:r>
              <a:rPr lang="zh-TW" altLang="en-US" sz="5100" dirty="0" smtClean="0">
                <a:effectLst/>
                <a:latin typeface="標楷體" pitchFamily="65" charset="-120"/>
                <a:ea typeface="標楷體" pitchFamily="65" charset="-120"/>
              </a:rPr>
              <a:t>）、</a:t>
            </a:r>
            <a:r>
              <a:rPr lang="en-US" altLang="zh-TW" sz="5100" dirty="0" smtClean="0">
                <a:effectLst/>
                <a:latin typeface="標楷體" pitchFamily="65" charset="-120"/>
                <a:ea typeface="標楷體" pitchFamily="65" charset="-120"/>
              </a:rPr>
              <a:t>《</a:t>
            </a:r>
            <a:r>
              <a:rPr lang="zh-TW" altLang="en-US" sz="5100" dirty="0" smtClean="0">
                <a:effectLst/>
                <a:latin typeface="標楷體" pitchFamily="65" charset="-120"/>
                <a:ea typeface="標楷體" pitchFamily="65" charset="-120"/>
              </a:rPr>
              <a:t>我聽見列寧的笑聲</a:t>
            </a:r>
            <a:r>
              <a:rPr lang="en-US" altLang="zh-TW" sz="5100" dirty="0" smtClean="0">
                <a:effectLst/>
                <a:latin typeface="標楷體" pitchFamily="65" charset="-120"/>
                <a:ea typeface="標楷體" pitchFamily="65" charset="-120"/>
              </a:rPr>
              <a:t>》</a:t>
            </a:r>
            <a:r>
              <a:rPr lang="zh-TW" altLang="en-US" sz="5100" dirty="0" smtClean="0">
                <a:effectLst/>
                <a:latin typeface="標楷體" pitchFamily="65" charset="-120"/>
                <a:ea typeface="標楷體" pitchFamily="65" charset="-120"/>
              </a:rPr>
              <a:t>（</a:t>
            </a:r>
            <a:r>
              <a:rPr lang="en-US" altLang="zh-TW" sz="5100" dirty="0" smtClean="0">
                <a:effectLst/>
                <a:latin typeface="標楷體" pitchFamily="65" charset="-120"/>
                <a:ea typeface="標楷體" pitchFamily="65" charset="-120"/>
              </a:rPr>
              <a:t>I Heard Lenin Laugh</a:t>
            </a:r>
            <a:r>
              <a:rPr lang="zh-TW" altLang="en-US" sz="5100" dirty="0" smtClean="0">
                <a:effectLst/>
                <a:latin typeface="標楷體" pitchFamily="65" charset="-120"/>
                <a:ea typeface="標楷體" pitchFamily="65" charset="-120"/>
              </a:rPr>
              <a:t>）等</a:t>
            </a:r>
            <a:r>
              <a:rPr lang="zh-TW" altLang="en-US" dirty="0" smtClean="0">
                <a:effectLst/>
              </a:rPr>
              <a:t>。</a:t>
            </a:r>
            <a:br>
              <a:rPr lang="zh-TW" altLang="en-US" dirty="0" smtClean="0">
                <a:effectLst/>
              </a:rPr>
            </a:br>
            <a:r>
              <a:rPr lang="zh-TW" altLang="en-US" dirty="0" smtClean="0">
                <a:effectLst/>
              </a:rPr>
              <a:t/>
            </a:r>
            <a:br>
              <a:rPr lang="zh-TW" altLang="en-US" dirty="0" smtClean="0">
                <a:effectLst/>
              </a:rPr>
            </a:br>
            <a:endParaRPr lang="zh-TW" altLang="en-US" dirty="0"/>
          </a:p>
        </p:txBody>
      </p:sp>
      <p:sp>
        <p:nvSpPr>
          <p:cNvPr id="4" name="內容版面配置區 2"/>
          <p:cNvSpPr txBox="1">
            <a:spLocks/>
          </p:cNvSpPr>
          <p:nvPr/>
        </p:nvSpPr>
        <p:spPr>
          <a:xfrm>
            <a:off x="4572000" y="1772816"/>
            <a:ext cx="4402832" cy="427707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zh-TW" altLang="en-US" dirty="0" smtClean="0">
                <a:effectLst/>
              </a:rPr>
              <a:t>。</a:t>
            </a:r>
            <a:br>
              <a:rPr lang="zh-TW" altLang="en-US" dirty="0" smtClean="0">
                <a:effectLst/>
              </a:rPr>
            </a:br>
            <a:r>
              <a:rPr lang="zh-TW" altLang="en-US" dirty="0" smtClean="0"/>
              <a:t/>
            </a:r>
            <a:br>
              <a:rPr lang="zh-TW" altLang="en-US" dirty="0" smtClean="0"/>
            </a:br>
            <a:endParaRPr lang="zh-TW" altLang="en-US" dirty="0"/>
          </a:p>
        </p:txBody>
      </p:sp>
    </p:spTree>
    <p:extLst>
      <p:ext uri="{BB962C8B-B14F-4D97-AF65-F5344CB8AC3E}">
        <p14:creationId xmlns:p14="http://schemas.microsoft.com/office/powerpoint/2010/main" xmlns="" val="698061177"/>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circle(in)">
                                      <p:cBhvr>
                                        <p:cTn id="19"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260648"/>
            <a:ext cx="7498080" cy="1143000"/>
          </a:xfrm>
        </p:spPr>
        <p:txBody>
          <a:bodyPr/>
          <a:lstStyle/>
          <a:p>
            <a:r>
              <a:rPr lang="zh-TW" altLang="en-US" dirty="0">
                <a:latin typeface="標楷體" pitchFamily="65" charset="-120"/>
                <a:ea typeface="標楷體" pitchFamily="65" charset="-120"/>
              </a:rPr>
              <a:t>角</a:t>
            </a:r>
            <a:r>
              <a:rPr lang="zh-TW" altLang="en-US" dirty="0" smtClean="0">
                <a:latin typeface="標楷體" pitchFamily="65" charset="-120"/>
                <a:ea typeface="標楷體" pitchFamily="65" charset="-120"/>
              </a:rPr>
              <a:t>色分別</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403648" y="1340768"/>
            <a:ext cx="7498080" cy="4800600"/>
          </a:xfrm>
        </p:spPr>
        <p:txBody>
          <a:bodyPr>
            <a:normAutofit lnSpcReduction="10000"/>
          </a:bodyPr>
          <a:lstStyle/>
          <a:p>
            <a:pPr marL="0" indent="0">
              <a:buNone/>
            </a:pPr>
            <a:r>
              <a:rPr lang="zh-TW" altLang="en-US" sz="2800" dirty="0" smtClean="0">
                <a:solidFill>
                  <a:srgbClr val="FF0000"/>
                </a:solidFill>
                <a:effectLst/>
                <a:latin typeface="標楷體" pitchFamily="65" charset="-120"/>
                <a:ea typeface="標楷體" pitchFamily="65" charset="-120"/>
              </a:rPr>
              <a:t>菲洛米娜</a:t>
            </a:r>
            <a:r>
              <a:rPr lang="en-US" altLang="zh-TW" sz="2800" dirty="0" smtClean="0">
                <a:effectLst/>
                <a:latin typeface="標楷體" pitchFamily="65" charset="-120"/>
                <a:ea typeface="標楷體" pitchFamily="65" charset="-120"/>
              </a:rPr>
              <a:t>:</a:t>
            </a:r>
          </a:p>
          <a:p>
            <a:pPr marL="0" indent="0">
              <a:buNone/>
            </a:pPr>
            <a:r>
              <a:rPr lang="zh-TW" altLang="en-US" sz="2000" dirty="0">
                <a:latin typeface="標楷體" pitchFamily="65" charset="-120"/>
                <a:ea typeface="標楷體" pitchFamily="65" charset="-120"/>
              </a:rPr>
              <a:t>菲洛米娜是個未婚媽媽，他的兒子安東尼在三歲的時候被天主教的修女賣給了別人，之後菲洛米娜就再也沒見過安東尼了，但是就算這樣，菲洛米娜還是從來沒有忘記過安東尼，即使他已結婚生子還有了孫子。</a:t>
            </a:r>
            <a:endParaRPr lang="en-US" altLang="zh-TW" sz="2000" dirty="0">
              <a:latin typeface="標楷體" pitchFamily="65" charset="-120"/>
              <a:ea typeface="標楷體" pitchFamily="65" charset="-120"/>
            </a:endParaRPr>
          </a:p>
          <a:p>
            <a:pPr marL="0" indent="0">
              <a:buNone/>
            </a:pPr>
            <a:r>
              <a:rPr lang="zh-TW" altLang="en-US" sz="2800" dirty="0" smtClean="0">
                <a:solidFill>
                  <a:srgbClr val="FF0000"/>
                </a:solidFill>
                <a:latin typeface="標楷體" pitchFamily="65" charset="-120"/>
                <a:ea typeface="標楷體" pitchFamily="65" charset="-120"/>
              </a:rPr>
              <a:t>麥克</a:t>
            </a:r>
            <a:r>
              <a:rPr lang="en-US" altLang="zh-TW" sz="2800" dirty="0" smtClean="0">
                <a:latin typeface="標楷體" pitchFamily="65" charset="-120"/>
                <a:ea typeface="標楷體" pitchFamily="65" charset="-120"/>
              </a:rPr>
              <a:t>:</a:t>
            </a:r>
          </a:p>
          <a:p>
            <a:pPr marL="0" indent="0">
              <a:buNone/>
            </a:pPr>
            <a:r>
              <a:rPr lang="zh-TW" altLang="en-US" sz="2000" dirty="0">
                <a:latin typeface="標楷體" pitchFamily="65" charset="-120"/>
                <a:ea typeface="標楷體" pitchFamily="65" charset="-120"/>
              </a:rPr>
              <a:t>是個非常優秀的律師曾經擔任白宮的律師，是</a:t>
            </a:r>
            <a:r>
              <a:rPr lang="zh-TW" altLang="en-US" sz="2000" dirty="0" smtClean="0">
                <a:latin typeface="標楷體" pitchFamily="65" charset="-120"/>
                <a:ea typeface="標楷體" pitchFamily="65" charset="-120"/>
              </a:rPr>
              <a:t>位同性戀且最後死於</a:t>
            </a:r>
            <a:r>
              <a:rPr lang="zh-TW" altLang="en-US" sz="2000" dirty="0">
                <a:latin typeface="標楷體" pitchFamily="65" charset="-120"/>
                <a:ea typeface="標楷體" pitchFamily="65" charset="-120"/>
              </a:rPr>
              <a:t>愛滋</a:t>
            </a:r>
            <a:r>
              <a:rPr lang="zh-TW" altLang="en-US" sz="2000" dirty="0" smtClean="0">
                <a:latin typeface="標楷體" pitchFamily="65" charset="-120"/>
                <a:ea typeface="標楷體" pitchFamily="65" charset="-120"/>
              </a:rPr>
              <a:t>，內心覺得自己身分不完整害怕身分被奪走想要了解自己為何</a:t>
            </a:r>
            <a:r>
              <a:rPr lang="zh-TW" altLang="en-US" sz="2000" dirty="0">
                <a:latin typeface="標楷體" pitchFamily="65" charset="-120"/>
                <a:ea typeface="標楷體" pitchFamily="65" charset="-120"/>
              </a:rPr>
              <a:t>被拋棄</a:t>
            </a:r>
            <a:r>
              <a:rPr lang="zh-TW" altLang="en-US" sz="2000" dirty="0" smtClean="0">
                <a:latin typeface="標楷體" pitchFamily="65" charset="-120"/>
                <a:ea typeface="標楷體" pitchFamily="65" charset="-120"/>
              </a:rPr>
              <a:t>。</a:t>
            </a:r>
            <a:endParaRPr lang="en-US" altLang="zh-TW" sz="2000" dirty="0">
              <a:latin typeface="標楷體" pitchFamily="65" charset="-120"/>
              <a:ea typeface="標楷體" pitchFamily="65" charset="-120"/>
            </a:endParaRPr>
          </a:p>
          <a:p>
            <a:pPr marL="0" indent="0">
              <a:buNone/>
            </a:pPr>
            <a:r>
              <a:rPr lang="zh-TW" altLang="en-US" sz="2800" dirty="0" smtClean="0">
                <a:solidFill>
                  <a:srgbClr val="FF0000"/>
                </a:solidFill>
                <a:latin typeface="標楷體" pitchFamily="65" charset="-120"/>
                <a:ea typeface="標楷體" pitchFamily="65" charset="-120"/>
              </a:rPr>
              <a:t>馬汀</a:t>
            </a:r>
            <a:r>
              <a:rPr lang="en-US" altLang="zh-TW"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0" indent="0">
              <a:buNone/>
            </a:pPr>
            <a:r>
              <a:rPr lang="zh-TW" altLang="en-US" sz="2000" dirty="0" smtClean="0">
                <a:latin typeface="標楷體" pitchFamily="65" charset="-120"/>
                <a:ea typeface="標楷體" pitchFamily="65" charset="-120"/>
              </a:rPr>
              <a:t>馬丁從一開始的不願意追這個故事，到接了故事後，愛找不找，發現菲洛米娜的孩子死亡後，態度上有許多的改變。或許他心疼了眼前這位深愛孩子的母親，或許他心疼了這位找尋孩子但孩子卻已經過世的母親，或許，他也找回了成為記者的</a:t>
            </a:r>
            <a:r>
              <a:rPr lang="zh-TW" altLang="en-US" sz="2000" dirty="0">
                <a:latin typeface="標楷體" pitchFamily="65" charset="-120"/>
                <a:ea typeface="標楷體" pitchFamily="65" charset="-120"/>
              </a:rPr>
              <a:t>初心。</a:t>
            </a:r>
          </a:p>
          <a:p>
            <a:pPr marL="0" indent="0">
              <a:buNone/>
            </a:pPr>
            <a:endParaRPr lang="zh-TW" altLang="en-US" dirty="0"/>
          </a:p>
        </p:txBody>
      </p:sp>
    </p:spTree>
    <p:extLst>
      <p:ext uri="{BB962C8B-B14F-4D97-AF65-F5344CB8AC3E}">
        <p14:creationId xmlns:p14="http://schemas.microsoft.com/office/powerpoint/2010/main" xmlns="" val="69806117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anim calcmode="lin" valueType="num">
                                      <p:cBhvr>
                                        <p:cTn id="18"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19" dur="2000" fill="hold"/>
                                        <p:tgtEl>
                                          <p:spTgt spid="3">
                                            <p:txEl>
                                              <p:pRg st="2" end="2"/>
                                            </p:txEl>
                                          </p:spTgt>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anim calcmode="lin" valueType="num">
                                      <p:cBhvr>
                                        <p:cTn id="23"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24" dur="2000" fill="hold"/>
                                        <p:tgtEl>
                                          <p:spTgt spid="3">
                                            <p:txEl>
                                              <p:pRg st="3" end="3"/>
                                            </p:txEl>
                                          </p:spTgt>
                                        </p:tgtEl>
                                        <p:attrNameLst>
                                          <p:attrName>ppt_h</p:attrName>
                                        </p:attrNameLst>
                                      </p:cBhvr>
                                      <p:tavLst>
                                        <p:tav tm="0">
                                          <p:val>
                                            <p:strVal val="#ppt_h"/>
                                          </p:val>
                                        </p:tav>
                                        <p:tav tm="100000">
                                          <p:val>
                                            <p:strVal val="#ppt_h"/>
                                          </p:val>
                                        </p:tav>
                                      </p:tavLst>
                                    </p:anim>
                                  </p:childTnLst>
                                </p:cTn>
                              </p:par>
                              <p:par>
                                <p:cTn id="25" presetID="45"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anim calcmode="lin" valueType="num">
                                      <p:cBhvr>
                                        <p:cTn id="28"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29" dur="2000" fill="hold"/>
                                        <p:tgtEl>
                                          <p:spTgt spid="3">
                                            <p:txEl>
                                              <p:pRg st="4" end="4"/>
                                            </p:txEl>
                                          </p:spTgt>
                                        </p:tgtEl>
                                        <p:attrNameLst>
                                          <p:attrName>ppt_h</p:attrName>
                                        </p:attrNameLst>
                                      </p:cBhvr>
                                      <p:tavLst>
                                        <p:tav tm="0">
                                          <p:val>
                                            <p:strVal val="#ppt_h"/>
                                          </p:val>
                                        </p:tav>
                                        <p:tav tm="100000">
                                          <p:val>
                                            <p:strVal val="#ppt_h"/>
                                          </p:val>
                                        </p:tav>
                                      </p:tavLst>
                                    </p:anim>
                                  </p:childTnLst>
                                </p:cTn>
                              </p:par>
                              <p:par>
                                <p:cTn id="30" presetID="45"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anim calcmode="lin" valueType="num">
                                      <p:cBhvr>
                                        <p:cTn id="33"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34"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大綱</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403648" y="1484784"/>
            <a:ext cx="7498080" cy="4800600"/>
          </a:xfrm>
        </p:spPr>
        <p:txBody>
          <a:bodyPr>
            <a:noAutofit/>
          </a:bodyPr>
          <a:lstStyle/>
          <a:p>
            <a:pPr marL="0" indent="0">
              <a:buNone/>
            </a:pPr>
            <a:r>
              <a:rPr lang="zh-TW" altLang="en-US" sz="2400" dirty="0">
                <a:latin typeface="標楷體" pitchFamily="65" charset="-120"/>
                <a:ea typeface="標楷體" pitchFamily="65" charset="-120"/>
              </a:rPr>
              <a:t>民風保守的</a:t>
            </a:r>
            <a:r>
              <a:rPr lang="en-US" altLang="zh-TW" sz="2400" dirty="0">
                <a:latin typeface="標楷體" pitchFamily="65" charset="-120"/>
                <a:ea typeface="標楷體" pitchFamily="65" charset="-120"/>
              </a:rPr>
              <a:t>50</a:t>
            </a:r>
            <a:r>
              <a:rPr lang="zh-TW" altLang="en-US" sz="2400" dirty="0">
                <a:latin typeface="標楷體" pitchFamily="65" charset="-120"/>
                <a:ea typeface="標楷體" pitchFamily="65" charset="-120"/>
              </a:rPr>
              <a:t>年代，信仰天主教的菲洛米娜與心儀的男孩發生性關係與懷孕，她的父親羞憤地將菲洛米娜送進修道院待產兼贖罪，菲洛米娜的兒子安東尼出生</a:t>
            </a:r>
            <a:r>
              <a:rPr lang="zh-TW" altLang="en-US" sz="2400" dirty="0" smtClean="0">
                <a:latin typeface="標楷體" pitchFamily="65" charset="-120"/>
                <a:ea typeface="標楷體" pitchFamily="65" charset="-120"/>
              </a:rPr>
              <a:t>後。</a:t>
            </a:r>
            <a:endParaRPr lang="zh-TW" altLang="en-US" sz="2400" dirty="0">
              <a:latin typeface="標楷體" pitchFamily="65" charset="-120"/>
              <a:ea typeface="標楷體" pitchFamily="65" charset="-120"/>
            </a:endParaRPr>
          </a:p>
          <a:p>
            <a:pPr marL="0" indent="0">
              <a:buNone/>
            </a:pPr>
            <a:r>
              <a:rPr lang="zh-TW" altLang="en-US" sz="2400" dirty="0">
                <a:latin typeface="標楷體" pitchFamily="65" charset="-120"/>
                <a:ea typeface="標楷體" pitchFamily="65" charset="-120"/>
              </a:rPr>
              <a:t>安東尼三歲時被賣給美國的寄養家庭，菲洛米娜再沒見上兒子一面。</a:t>
            </a:r>
          </a:p>
          <a:p>
            <a:pPr marL="0" indent="0">
              <a:buNone/>
            </a:pPr>
            <a:r>
              <a:rPr lang="zh-TW" altLang="en-US" sz="2400" dirty="0" smtClean="0">
                <a:latin typeface="標楷體" pitchFamily="65" charset="-120"/>
                <a:ea typeface="標楷體" pitchFamily="65" charset="-120"/>
              </a:rPr>
              <a:t>菲</a:t>
            </a:r>
            <a:r>
              <a:rPr lang="zh-TW" altLang="en-US" sz="2400" dirty="0">
                <a:latin typeface="標楷體" pitchFamily="65" charset="-120"/>
                <a:ea typeface="標楷體" pitchFamily="65" charset="-120"/>
              </a:rPr>
              <a:t>洛米娜始終無法忘懷孩子，她一再跟修道院連絡，對方只告訴她：「修道院發生大火，所有資料都已燒毀囉。」；因緣巧合下，菲洛米娜認識了馬汀：一個無神論者且剛巧丟了公家機關工作的憤怒記者，馬汀在聽完菲洛米娜的故事</a:t>
            </a:r>
            <a:r>
              <a:rPr lang="zh-TW" altLang="en-US" sz="2400" dirty="0" smtClean="0">
                <a:latin typeface="標楷體" pitchFamily="65" charset="-120"/>
                <a:ea typeface="標楷體" pitchFamily="65" charset="-120"/>
              </a:rPr>
              <a:t>後，</a:t>
            </a:r>
            <a:r>
              <a:rPr lang="zh-TW" altLang="en-US" sz="2400" dirty="0">
                <a:latin typeface="標楷體" pitchFamily="65" charset="-120"/>
                <a:ea typeface="標楷體" pitchFamily="65" charset="-120"/>
              </a:rPr>
              <a:t>決定帶著菲洛米娜踏上萬里尋子的</a:t>
            </a:r>
            <a:r>
              <a:rPr lang="zh-TW" altLang="en-US" sz="2400" dirty="0" smtClean="0">
                <a:latin typeface="標楷體" pitchFamily="65" charset="-120"/>
                <a:ea typeface="標楷體" pitchFamily="65" charset="-120"/>
              </a:rPr>
              <a:t>旅程。</a:t>
            </a:r>
            <a:endParaRPr lang="zh-TW" altLang="en-US" sz="2400" dirty="0">
              <a:latin typeface="標楷體" pitchFamily="65" charset="-120"/>
              <a:ea typeface="標楷體" pitchFamily="65" charset="-120"/>
            </a:endParaRPr>
          </a:p>
        </p:txBody>
      </p:sp>
    </p:spTree>
    <p:extLst>
      <p:ext uri="{BB962C8B-B14F-4D97-AF65-F5344CB8AC3E}">
        <p14:creationId xmlns:p14="http://schemas.microsoft.com/office/powerpoint/2010/main" xmlns="" val="698061177"/>
      </p:ext>
    </p:extLst>
  </p:cSld>
  <p:clrMapOvr>
    <a:masterClrMapping/>
  </p:clrMapOvr>
  <mc:AlternateContent xmlns:mc="http://schemas.openxmlformats.org/markup-compatibility/2006">
    <mc:Choice xmlns:p14="http://schemas.microsoft.com/office/powerpoint/2010/main" xmlns=""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heel(1)">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heel(1)">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itchFamily="65" charset="-120"/>
                <a:ea typeface="標楷體" pitchFamily="65" charset="-120"/>
              </a:rPr>
              <a:t>與中國傳統觀念比較</a:t>
            </a:r>
          </a:p>
        </p:txBody>
      </p:sp>
      <p:sp>
        <p:nvSpPr>
          <p:cNvPr id="3" name="內容版面配置區 2"/>
          <p:cNvSpPr>
            <a:spLocks noGrp="1"/>
          </p:cNvSpPr>
          <p:nvPr>
            <p:ph idx="1"/>
          </p:nvPr>
        </p:nvSpPr>
        <p:spPr/>
        <p:txBody>
          <a:bodyPr>
            <a:normAutofit/>
          </a:bodyPr>
          <a:lstStyle/>
          <a:p>
            <a:pPr marL="0" indent="0">
              <a:buNone/>
            </a:pPr>
            <a:r>
              <a:rPr lang="zh-TW" altLang="en-US" sz="4400" dirty="0" smtClean="0">
                <a:solidFill>
                  <a:srgbClr val="FF0000"/>
                </a:solidFill>
                <a:latin typeface="標楷體" pitchFamily="65" charset="-120"/>
                <a:ea typeface="標楷體" pitchFamily="65" charset="-120"/>
              </a:rPr>
              <a:t>西方</a:t>
            </a:r>
            <a:r>
              <a:rPr lang="en-US" altLang="zh-TW" sz="4000" dirty="0" smtClean="0">
                <a:latin typeface="標楷體" pitchFamily="65" charset="-120"/>
                <a:ea typeface="標楷體" pitchFamily="65" charset="-120"/>
              </a:rPr>
              <a:t>:</a:t>
            </a:r>
            <a:r>
              <a:rPr lang="zh-TW" altLang="en-US" sz="4000" dirty="0" smtClean="0">
                <a:latin typeface="標楷體" pitchFamily="65" charset="-120"/>
                <a:ea typeface="標楷體" pitchFamily="65" charset="-120"/>
              </a:rPr>
              <a:t> </a:t>
            </a:r>
            <a:endParaRPr lang="en-US" altLang="zh-TW" sz="4000" dirty="0" smtClean="0">
              <a:latin typeface="標楷體" pitchFamily="65" charset="-120"/>
              <a:ea typeface="標楷體" pitchFamily="65" charset="-120"/>
            </a:endParaRPr>
          </a:p>
          <a:p>
            <a:pPr marL="0" indent="0">
              <a:buNone/>
            </a:pPr>
            <a:r>
              <a:rPr lang="zh-TW" altLang="en-US" sz="2000" dirty="0" smtClean="0">
                <a:latin typeface="標楷體" pitchFamily="65" charset="-120"/>
                <a:ea typeface="標楷體" pitchFamily="65" charset="-120"/>
              </a:rPr>
              <a:t>虔誠</a:t>
            </a:r>
            <a:r>
              <a:rPr lang="zh-TW" altLang="en-US" sz="2000" dirty="0">
                <a:latin typeface="標楷體" pitchFamily="65" charset="-120"/>
                <a:ea typeface="標楷體" pitchFamily="65" charset="-120"/>
              </a:rPr>
              <a:t>的宗教</a:t>
            </a:r>
            <a:r>
              <a:rPr lang="zh-TW" altLang="en-US" sz="2000" dirty="0" smtClean="0">
                <a:latin typeface="標楷體" pitchFamily="65" charset="-120"/>
                <a:ea typeface="標楷體" pitchFamily="65" charset="-120"/>
              </a:rPr>
              <a:t>信仰</a:t>
            </a:r>
            <a:r>
              <a:rPr lang="en-US" altLang="zh-TW" sz="2000" dirty="0">
                <a:latin typeface="標楷體" pitchFamily="65" charset="-120"/>
                <a:ea typeface="標楷體" pitchFamily="65" charset="-120"/>
              </a:rPr>
              <a:t>(</a:t>
            </a:r>
            <a:r>
              <a:rPr lang="zh-TW" altLang="en-US" sz="2000" dirty="0" smtClean="0">
                <a:latin typeface="標楷體" pitchFamily="65" charset="-120"/>
                <a:ea typeface="標楷體" pitchFamily="65" charset="-120"/>
              </a:rPr>
              <a:t>愛爾蘭</a:t>
            </a:r>
            <a:r>
              <a:rPr lang="en-US" altLang="zh-TW" sz="2000" dirty="0" smtClean="0">
                <a:latin typeface="標楷體" pitchFamily="65" charset="-120"/>
                <a:ea typeface="標楷體" pitchFamily="65" charset="-120"/>
              </a:rPr>
              <a:t>)</a:t>
            </a:r>
            <a:r>
              <a:rPr lang="zh-TW" altLang="en-US" sz="2000" dirty="0" smtClean="0">
                <a:latin typeface="標楷體" pitchFamily="65" charset="-120"/>
                <a:ea typeface="標楷體" pitchFamily="65" charset="-120"/>
              </a:rPr>
              <a:t>天主教修道院</a:t>
            </a:r>
            <a:endParaRPr lang="en-US" altLang="zh-TW" sz="2000" dirty="0" smtClean="0">
              <a:latin typeface="標楷體" pitchFamily="65" charset="-120"/>
              <a:ea typeface="標楷體" pitchFamily="65" charset="-120"/>
            </a:endParaRPr>
          </a:p>
          <a:p>
            <a:pPr marL="0" indent="0">
              <a:buNone/>
            </a:pPr>
            <a:r>
              <a:rPr lang="zh-TW" altLang="en-US" sz="2000" dirty="0" smtClean="0">
                <a:latin typeface="標楷體" pitchFamily="65" charset="-120"/>
                <a:ea typeface="標楷體" pitchFamily="65" charset="-120"/>
              </a:rPr>
              <a:t>在</a:t>
            </a:r>
            <a:r>
              <a:rPr lang="zh-TW" altLang="en-US" sz="2000" dirty="0">
                <a:latin typeface="標楷體" pitchFamily="65" charset="-120"/>
                <a:ea typeface="標楷體" pitchFamily="65" charset="-120"/>
              </a:rPr>
              <a:t>過去的封建時代，人是沒有</a:t>
            </a:r>
            <a:r>
              <a:rPr lang="zh-TW" altLang="en-US" sz="2000" dirty="0" smtClean="0">
                <a:latin typeface="標楷體" pitchFamily="65" charset="-120"/>
                <a:ea typeface="標楷體" pitchFamily="65" charset="-120"/>
              </a:rPr>
              <a:t>自主性</a:t>
            </a:r>
            <a:r>
              <a:rPr lang="zh-TW" altLang="en-US" sz="2000" dirty="0">
                <a:latin typeface="標楷體" pitchFamily="65" charset="-120"/>
                <a:ea typeface="標楷體" pitchFamily="65" charset="-120"/>
              </a:rPr>
              <a:t>的，人的所有，</a:t>
            </a:r>
            <a:endParaRPr lang="en-US" altLang="zh-TW" sz="2000" dirty="0" smtClean="0">
              <a:latin typeface="標楷體" pitchFamily="65" charset="-120"/>
              <a:ea typeface="標楷體" pitchFamily="65" charset="-120"/>
            </a:endParaRPr>
          </a:p>
          <a:p>
            <a:pPr marL="0" indent="0">
              <a:buNone/>
            </a:pPr>
            <a:r>
              <a:rPr lang="zh-TW" altLang="en-US" sz="2000" dirty="0">
                <a:latin typeface="標楷體" pitchFamily="65" charset="-120"/>
                <a:ea typeface="標楷體" pitchFamily="65" charset="-120"/>
              </a:rPr>
              <a:t>一切皆屬於神，在神之下人的自身慾望和過去是需被</a:t>
            </a:r>
            <a:r>
              <a:rPr lang="zh-TW" altLang="en-US" sz="2000" dirty="0" smtClean="0">
                <a:latin typeface="標楷體" pitchFamily="65" charset="-120"/>
                <a:ea typeface="標楷體" pitchFamily="65" charset="-120"/>
              </a:rPr>
              <a:t>屏除的</a:t>
            </a:r>
            <a:endParaRPr lang="en-US" altLang="zh-TW" sz="2000" dirty="0" smtClean="0">
              <a:latin typeface="標楷體" pitchFamily="65" charset="-120"/>
              <a:ea typeface="標楷體" pitchFamily="65" charset="-120"/>
            </a:endParaRPr>
          </a:p>
          <a:p>
            <a:pPr marL="0" indent="0">
              <a:buNone/>
            </a:pPr>
            <a:r>
              <a:rPr lang="en-US" altLang="zh-TW" sz="2000" dirty="0" smtClean="0">
                <a:solidFill>
                  <a:srgbClr val="FF0000"/>
                </a:solidFill>
                <a:latin typeface="標楷體" pitchFamily="65" charset="-120"/>
                <a:ea typeface="標楷體" pitchFamily="65" charset="-120"/>
              </a:rPr>
              <a:t>(</a:t>
            </a:r>
            <a:r>
              <a:rPr lang="zh-TW" altLang="en-US" sz="2000" dirty="0" smtClean="0">
                <a:solidFill>
                  <a:srgbClr val="FF0000"/>
                </a:solidFill>
                <a:latin typeface="標楷體" pitchFamily="65" charset="-120"/>
                <a:ea typeface="標楷體" pitchFamily="65" charset="-120"/>
              </a:rPr>
              <a:t>十字軍東征</a:t>
            </a:r>
            <a:r>
              <a:rPr lang="en-US" altLang="zh-TW" sz="2000" dirty="0" smtClean="0">
                <a:solidFill>
                  <a:srgbClr val="FF0000"/>
                </a:solidFill>
                <a:latin typeface="標楷體" pitchFamily="65" charset="-120"/>
                <a:ea typeface="標楷體" pitchFamily="65" charset="-120"/>
              </a:rPr>
              <a:t>)(</a:t>
            </a:r>
            <a:r>
              <a:rPr lang="zh-TW" altLang="en-US" sz="2000" dirty="0" smtClean="0">
                <a:solidFill>
                  <a:srgbClr val="FF0000"/>
                </a:solidFill>
                <a:latin typeface="標楷體" pitchFamily="65" charset="-120"/>
                <a:ea typeface="標楷體" pitchFamily="65" charset="-120"/>
              </a:rPr>
              <a:t>伊斯蘭教</a:t>
            </a:r>
            <a:r>
              <a:rPr lang="en-US" altLang="zh-TW" sz="2000" dirty="0" smtClean="0">
                <a:solidFill>
                  <a:srgbClr val="FF0000"/>
                </a:solidFill>
                <a:latin typeface="標楷體" pitchFamily="65" charset="-120"/>
                <a:ea typeface="標楷體" pitchFamily="65" charset="-120"/>
              </a:rPr>
              <a:t>)</a:t>
            </a:r>
          </a:p>
          <a:p>
            <a:pPr marL="0" indent="0">
              <a:buNone/>
            </a:pPr>
            <a:r>
              <a:rPr lang="zh-TW" altLang="en-US" sz="4000" dirty="0" smtClean="0">
                <a:solidFill>
                  <a:srgbClr val="FF0000"/>
                </a:solidFill>
                <a:latin typeface="標楷體" pitchFamily="65" charset="-120"/>
                <a:ea typeface="標楷體" pitchFamily="65" charset="-120"/>
              </a:rPr>
              <a:t>中國傳統觀念</a:t>
            </a:r>
            <a:r>
              <a:rPr lang="en-US" altLang="zh-TW" sz="4000" dirty="0" smtClean="0">
                <a:latin typeface="標楷體" pitchFamily="65" charset="-120"/>
                <a:ea typeface="標楷體" pitchFamily="65" charset="-120"/>
              </a:rPr>
              <a:t>:</a:t>
            </a:r>
          </a:p>
          <a:p>
            <a:pPr marL="0" indent="0">
              <a:buNone/>
            </a:pPr>
            <a:r>
              <a:rPr lang="zh-TW" altLang="en-US" sz="2000" dirty="0">
                <a:latin typeface="標楷體" pitchFamily="65" charset="-120"/>
                <a:ea typeface="標楷體" pitchFamily="65" charset="-120"/>
              </a:rPr>
              <a:t>在中國統封建社會時代</a:t>
            </a:r>
            <a:r>
              <a:rPr lang="zh-TW" altLang="en-US" sz="2000" dirty="0" smtClean="0">
                <a:latin typeface="標楷體" pitchFamily="65" charset="-120"/>
                <a:ea typeface="標楷體" pitchFamily="65" charset="-120"/>
              </a:rPr>
              <a:t>，是要保守婦德</a:t>
            </a:r>
            <a:r>
              <a:rPr lang="zh-TW" altLang="en-US" sz="2000" dirty="0">
                <a:latin typeface="標楷體" pitchFamily="65" charset="-120"/>
                <a:ea typeface="標楷體" pitchFamily="65" charset="-120"/>
              </a:rPr>
              <a:t>的觀念</a:t>
            </a:r>
            <a:r>
              <a:rPr lang="zh-TW" altLang="en-US" sz="2000" dirty="0" smtClean="0">
                <a:latin typeface="標楷體" pitchFamily="65" charset="-120"/>
                <a:ea typeface="標楷體" pitchFamily="65" charset="-120"/>
              </a:rPr>
              <a:t>，</a:t>
            </a:r>
            <a:endParaRPr lang="en-US" altLang="zh-TW" sz="2000" dirty="0" smtClean="0">
              <a:latin typeface="標楷體" pitchFamily="65" charset="-120"/>
              <a:ea typeface="標楷體" pitchFamily="65" charset="-120"/>
            </a:endParaRPr>
          </a:p>
          <a:p>
            <a:pPr marL="0" indent="0">
              <a:buNone/>
            </a:pPr>
            <a:r>
              <a:rPr lang="zh-TW" altLang="en-US" sz="2000" dirty="0">
                <a:latin typeface="標楷體" pitchFamily="65" charset="-120"/>
                <a:ea typeface="標楷體" pitchFamily="65" charset="-120"/>
              </a:rPr>
              <a:t>就算是到了現在這個時代還是有很多許多關於像女主角一樣的女性</a:t>
            </a:r>
            <a:r>
              <a:rPr lang="zh-TW" altLang="en-US" sz="2000" dirty="0" smtClean="0">
                <a:latin typeface="標楷體" pitchFamily="65" charset="-120"/>
                <a:ea typeface="標楷體" pitchFamily="65" charset="-120"/>
              </a:rPr>
              <a:t>，它們還是</a:t>
            </a:r>
            <a:r>
              <a:rPr lang="zh-TW" altLang="en-US" sz="2000" dirty="0">
                <a:latin typeface="標楷體" pitchFamily="65" charset="-120"/>
                <a:ea typeface="標楷體" pitchFamily="65" charset="-120"/>
              </a:rPr>
              <a:t>會被很多人有著傳統觀念的人所歧視。</a:t>
            </a:r>
            <a:endParaRPr lang="en-US" altLang="zh-TW" sz="2000" dirty="0">
              <a:latin typeface="標楷體" pitchFamily="65" charset="-120"/>
              <a:ea typeface="標楷體" pitchFamily="65" charset="-120"/>
            </a:endParaRPr>
          </a:p>
          <a:p>
            <a:pPr marL="0" indent="0">
              <a:buNone/>
            </a:pPr>
            <a:r>
              <a:rPr lang="zh-TW" altLang="en-US" sz="4000" dirty="0" smtClean="0">
                <a:latin typeface="標楷體" pitchFamily="65" charset="-120"/>
                <a:ea typeface="標楷體" pitchFamily="65" charset="-120"/>
              </a:rPr>
              <a:t>      </a:t>
            </a:r>
            <a:endParaRPr lang="zh-TW" altLang="en-US" sz="4000" dirty="0">
              <a:latin typeface="標楷體" pitchFamily="65" charset="-120"/>
              <a:ea typeface="標楷體" pitchFamily="65" charset="-120"/>
            </a:endParaRPr>
          </a:p>
        </p:txBody>
      </p:sp>
    </p:spTree>
    <p:extLst>
      <p:ext uri="{BB962C8B-B14F-4D97-AF65-F5344CB8AC3E}">
        <p14:creationId xmlns:p14="http://schemas.microsoft.com/office/powerpoint/2010/main" xmlns="" val="384673565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
                                        <p:tgtEl>
                                          <p:spTgt spid="3">
                                            <p:txEl>
                                              <p:pRg st="0" end="0"/>
                                            </p:txEl>
                                          </p:spTgt>
                                        </p:tgtEl>
                                      </p:cBhvr>
                                    </p:animEffect>
                                    <p:anim calcmode="lin" valueType="num">
                                      <p:cBhvr>
                                        <p:cTn id="15"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2000"/>
                                        <p:tgtEl>
                                          <p:spTgt spid="3">
                                            <p:txEl>
                                              <p:pRg st="1" end="1"/>
                                            </p:txEl>
                                          </p:spTgt>
                                        </p:tgtEl>
                                      </p:cBhvr>
                                    </p:animEffect>
                                    <p:anim calcmode="lin" valueType="num">
                                      <p:cBhvr>
                                        <p:cTn id="22"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23"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2000"/>
                                        <p:tgtEl>
                                          <p:spTgt spid="3">
                                            <p:txEl>
                                              <p:pRg st="2" end="2"/>
                                            </p:txEl>
                                          </p:spTgt>
                                        </p:tgtEl>
                                      </p:cBhvr>
                                    </p:animEffect>
                                    <p:anim calcmode="lin" valueType="num">
                                      <p:cBhvr>
                                        <p:cTn id="29"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30"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2000"/>
                                        <p:tgtEl>
                                          <p:spTgt spid="3">
                                            <p:txEl>
                                              <p:pRg st="3" end="3"/>
                                            </p:txEl>
                                          </p:spTgt>
                                        </p:tgtEl>
                                      </p:cBhvr>
                                    </p:animEffect>
                                    <p:anim calcmode="lin" valueType="num">
                                      <p:cBhvr>
                                        <p:cTn id="36"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45"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2000"/>
                                        <p:tgtEl>
                                          <p:spTgt spid="3">
                                            <p:txEl>
                                              <p:pRg st="4" end="4"/>
                                            </p:txEl>
                                          </p:spTgt>
                                        </p:tgtEl>
                                      </p:cBhvr>
                                    </p:animEffect>
                                    <p:anim calcmode="lin" valueType="num">
                                      <p:cBhvr>
                                        <p:cTn id="43"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44"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45" presetClass="entr" presetSubtype="0" fill="hold"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2000"/>
                                        <p:tgtEl>
                                          <p:spTgt spid="3">
                                            <p:txEl>
                                              <p:pRg st="5" end="5"/>
                                            </p:txEl>
                                          </p:spTgt>
                                        </p:tgtEl>
                                      </p:cBhvr>
                                    </p:animEffect>
                                    <p:anim calcmode="lin" valueType="num">
                                      <p:cBhvr>
                                        <p:cTn id="50"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51"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52" fill="hold">
                      <p:stCondLst>
                        <p:cond delay="indefinite"/>
                      </p:stCondLst>
                      <p:childTnLst>
                        <p:par>
                          <p:cTn id="53" fill="hold">
                            <p:stCondLst>
                              <p:cond delay="0"/>
                            </p:stCondLst>
                            <p:childTnLst>
                              <p:par>
                                <p:cTn id="54" presetID="45" presetClass="entr" presetSubtype="0" fill="hold"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2000"/>
                                        <p:tgtEl>
                                          <p:spTgt spid="3">
                                            <p:txEl>
                                              <p:pRg st="6" end="6"/>
                                            </p:txEl>
                                          </p:spTgt>
                                        </p:tgtEl>
                                      </p:cBhvr>
                                    </p:animEffect>
                                    <p:anim calcmode="lin" valueType="num">
                                      <p:cBhvr>
                                        <p:cTn id="57"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58"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59" fill="hold">
                      <p:stCondLst>
                        <p:cond delay="indefinite"/>
                      </p:stCondLst>
                      <p:childTnLst>
                        <p:par>
                          <p:cTn id="60" fill="hold">
                            <p:stCondLst>
                              <p:cond delay="0"/>
                            </p:stCondLst>
                            <p:childTnLst>
                              <p:par>
                                <p:cTn id="61" presetID="45" presetClass="entr" presetSubtype="0" fill="hold"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2000"/>
                                        <p:tgtEl>
                                          <p:spTgt spid="3">
                                            <p:txEl>
                                              <p:pRg st="7" end="7"/>
                                            </p:txEl>
                                          </p:spTgt>
                                        </p:tgtEl>
                                      </p:cBhvr>
                                    </p:animEffect>
                                    <p:anim calcmode="lin" valueType="num">
                                      <p:cBhvr>
                                        <p:cTn id="64" dur="2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65" dur="20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66" fill="hold">
                      <p:stCondLst>
                        <p:cond delay="indefinite"/>
                      </p:stCondLst>
                      <p:childTnLst>
                        <p:par>
                          <p:cTn id="67" fill="hold">
                            <p:stCondLst>
                              <p:cond delay="0"/>
                            </p:stCondLst>
                            <p:childTnLst>
                              <p:par>
                                <p:cTn id="68" presetID="45" presetClass="entr" presetSubtype="0" fill="hold" nodeType="clickEffect">
                                  <p:stCondLst>
                                    <p:cond delay="0"/>
                                  </p:stCondLst>
                                  <p:childTnLst>
                                    <p:set>
                                      <p:cBhvr>
                                        <p:cTn id="69" dur="1" fill="hold">
                                          <p:stCondLst>
                                            <p:cond delay="0"/>
                                          </p:stCondLst>
                                        </p:cTn>
                                        <p:tgtEl>
                                          <p:spTgt spid="3">
                                            <p:txEl>
                                              <p:pRg st="8" end="8"/>
                                            </p:txEl>
                                          </p:spTgt>
                                        </p:tgtEl>
                                        <p:attrNameLst>
                                          <p:attrName>style.visibility</p:attrName>
                                        </p:attrNameLst>
                                      </p:cBhvr>
                                      <p:to>
                                        <p:strVal val="visible"/>
                                      </p:to>
                                    </p:set>
                                    <p:animEffect transition="in" filter="fade">
                                      <p:cBhvr>
                                        <p:cTn id="70" dur="2000"/>
                                        <p:tgtEl>
                                          <p:spTgt spid="3">
                                            <p:txEl>
                                              <p:pRg st="8" end="8"/>
                                            </p:txEl>
                                          </p:spTgt>
                                        </p:tgtEl>
                                      </p:cBhvr>
                                    </p:animEffect>
                                    <p:anim calcmode="lin" valueType="num">
                                      <p:cBhvr>
                                        <p:cTn id="71" dur="2000" fill="hold"/>
                                        <p:tgtEl>
                                          <p:spTgt spid="3">
                                            <p:txEl>
                                              <p:pRg st="8" end="8"/>
                                            </p:txEl>
                                          </p:spTgt>
                                        </p:tgtEl>
                                        <p:attrNameLst>
                                          <p:attrName>ppt_w</p:attrName>
                                        </p:attrNameLst>
                                      </p:cBhvr>
                                      <p:tavLst>
                                        <p:tav tm="0" fmla="#ppt_w*sin(2.5*pi*$)">
                                          <p:val>
                                            <p:fltVal val="0"/>
                                          </p:val>
                                        </p:tav>
                                        <p:tav tm="100000">
                                          <p:val>
                                            <p:fltVal val="1"/>
                                          </p:val>
                                        </p:tav>
                                      </p:tavLst>
                                    </p:anim>
                                    <p:anim calcmode="lin" valueType="num">
                                      <p:cBhvr>
                                        <p:cTn id="72" dur="2000" fill="hold"/>
                                        <p:tgtEl>
                                          <p:spTgt spid="3">
                                            <p:txEl>
                                              <p:pRg st="8" end="8"/>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修女的行為</a:t>
            </a:r>
            <a:endParaRPr lang="zh-TW" altLang="en-US" dirty="0">
              <a:latin typeface="標楷體" pitchFamily="65" charset="-120"/>
              <a:ea typeface="標楷體" pitchFamily="65" charset="-120"/>
            </a:endParaRPr>
          </a:p>
        </p:txBody>
      </p:sp>
      <p:sp>
        <p:nvSpPr>
          <p:cNvPr id="5" name="內容版面配置區 4"/>
          <p:cNvSpPr>
            <a:spLocks noGrp="1"/>
          </p:cNvSpPr>
          <p:nvPr>
            <p:ph idx="1"/>
          </p:nvPr>
        </p:nvSpPr>
        <p:spPr/>
        <p:txBody>
          <a:bodyPr>
            <a:normAutofit/>
          </a:bodyPr>
          <a:lstStyle/>
          <a:p>
            <a:r>
              <a:rPr lang="zh-TW" altLang="en-US" sz="2000" dirty="0">
                <a:latin typeface="標楷體" pitchFamily="65" charset="-120"/>
                <a:ea typeface="標楷體" pitchFamily="65" charset="-120"/>
              </a:rPr>
              <a:t>（</a:t>
            </a:r>
            <a:r>
              <a:rPr lang="en-US" altLang="zh-TW" sz="2000" dirty="0">
                <a:latin typeface="標楷體" pitchFamily="65" charset="-120"/>
                <a:ea typeface="標楷體" pitchFamily="65" charset="-120"/>
              </a:rPr>
              <a:t>1</a:t>
            </a:r>
            <a:r>
              <a:rPr lang="zh-TW" altLang="en-US" sz="2000" dirty="0">
                <a:latin typeface="標楷體" pitchFamily="65" charset="-120"/>
                <a:ea typeface="標楷體" pitchFamily="65" charset="-120"/>
              </a:rPr>
              <a:t>）她們是在忠實地執行當年的協議。即使現在的法官也可以人性的理由判決當年協議無效，但這也不代表忠實執行協議</a:t>
            </a:r>
            <a:r>
              <a:rPr lang="zh-TW" altLang="en-US" sz="2000" dirty="0" smtClean="0">
                <a:latin typeface="標楷體" pitchFamily="65" charset="-120"/>
                <a:ea typeface="標楷體" pitchFamily="65" charset="-120"/>
              </a:rPr>
              <a:t>的行為</a:t>
            </a:r>
            <a:r>
              <a:rPr lang="zh-TW" altLang="en-US" sz="2000" dirty="0">
                <a:latin typeface="標楷體" pitchFamily="65" charset="-120"/>
                <a:ea typeface="標楷體" pitchFamily="65" charset="-120"/>
              </a:rPr>
              <a:t>有</a:t>
            </a:r>
            <a:r>
              <a:rPr lang="zh-TW" altLang="en-US" sz="2000" dirty="0" smtClean="0">
                <a:latin typeface="標楷體" pitchFamily="65" charset="-120"/>
                <a:ea typeface="標楷體" pitchFamily="65" charset="-120"/>
              </a:rPr>
              <a:t>罪</a:t>
            </a:r>
            <a:endParaRPr lang="en-US" altLang="zh-TW" sz="2000" dirty="0" smtClean="0">
              <a:latin typeface="標楷體" pitchFamily="65" charset="-120"/>
              <a:ea typeface="標楷體" pitchFamily="65" charset="-120"/>
            </a:endParaRPr>
          </a:p>
          <a:p>
            <a:r>
              <a:rPr lang="zh-TW" altLang="en-US" sz="2000" dirty="0">
                <a:latin typeface="標楷體" pitchFamily="65" charset="-120"/>
                <a:ea typeface="標楷體" pitchFamily="65" charset="-120"/>
              </a:rPr>
              <a:t>（</a:t>
            </a:r>
            <a:r>
              <a:rPr lang="en-US" altLang="zh-TW" sz="2000" dirty="0">
                <a:latin typeface="標楷體" pitchFamily="65" charset="-120"/>
                <a:ea typeface="標楷體" pitchFamily="65" charset="-120"/>
              </a:rPr>
              <a:t>2</a:t>
            </a:r>
            <a:r>
              <a:rPr lang="zh-TW" altLang="en-US" sz="2000" dirty="0">
                <a:latin typeface="標楷體" pitchFamily="65" charset="-120"/>
                <a:ea typeface="標楷體" pitchFamily="65" charset="-120"/>
              </a:rPr>
              <a:t>）修女本身是禁慾修行的，她們體會不到正常人的快樂和痛苦，她們反而認為菲洛梅娜忍受與孩子分離之苦正是對她不貞行為的一種贖罪，而且菲洛梅娜自己正是個</a:t>
            </a:r>
            <a:r>
              <a:rPr lang="zh-TW" altLang="en-US" sz="2000" dirty="0" smtClean="0">
                <a:latin typeface="標楷體" pitchFamily="65" charset="-120"/>
                <a:ea typeface="標楷體" pitchFamily="65" charset="-120"/>
              </a:rPr>
              <a:t>天主教徒</a:t>
            </a:r>
            <a:endParaRPr lang="en-US" altLang="zh-TW" sz="2000" dirty="0" smtClean="0">
              <a:latin typeface="標楷體" pitchFamily="65" charset="-120"/>
              <a:ea typeface="標楷體" pitchFamily="65" charset="-120"/>
            </a:endParaRPr>
          </a:p>
          <a:p>
            <a:r>
              <a:rPr lang="zh-TW" altLang="en-US" sz="2000" dirty="0">
                <a:latin typeface="標楷體" pitchFamily="65" charset="-120"/>
                <a:ea typeface="標楷體" pitchFamily="65" charset="-120"/>
              </a:rPr>
              <a:t>（</a:t>
            </a:r>
            <a:r>
              <a:rPr lang="en-US" altLang="zh-TW" sz="2000" dirty="0">
                <a:latin typeface="標楷體" pitchFamily="65" charset="-120"/>
                <a:ea typeface="標楷體" pitchFamily="65" charset="-120"/>
              </a:rPr>
              <a:t>3</a:t>
            </a:r>
            <a:r>
              <a:rPr lang="zh-TW" altLang="en-US" sz="2000" dirty="0">
                <a:latin typeface="標楷體" pitchFamily="65" charset="-120"/>
                <a:ea typeface="標楷體" pitchFamily="65" charset="-120"/>
              </a:rPr>
              <a:t>）雖然菲洛梅娜兒子回來尋找她，但他是個同性戀又得了愛滋病，這同樣為修女們所厭惡，得不到幫助是可想見的事。如果他不是同性戀也沒有得病，或許他會得到修女們的幫助，因為當年的協議阻止不了兒子尋找母親</a:t>
            </a:r>
            <a:r>
              <a:rPr lang="zh-TW" altLang="en-US" sz="2000" dirty="0" smtClean="0">
                <a:latin typeface="標楷體" pitchFamily="65" charset="-120"/>
                <a:ea typeface="標楷體" pitchFamily="65" charset="-120"/>
              </a:rPr>
              <a:t>。</a:t>
            </a:r>
            <a:endParaRPr lang="zh-TW" altLang="en-US" sz="2000" dirty="0">
              <a:latin typeface="標楷體" pitchFamily="65" charset="-120"/>
              <a:ea typeface="標楷體" pitchFamily="65" charset="-120"/>
            </a:endParaRPr>
          </a:p>
        </p:txBody>
      </p:sp>
    </p:spTree>
    <p:extLst>
      <p:ext uri="{BB962C8B-B14F-4D97-AF65-F5344CB8AC3E}">
        <p14:creationId xmlns:p14="http://schemas.microsoft.com/office/powerpoint/2010/main" xmlns="" val="3846735655"/>
      </p:ext>
    </p:extLst>
  </p:cSld>
  <p:clrMapOvr>
    <a:masterClrMapping/>
  </p:clrMapOvr>
  <mc:AlternateContent xmlns:mc="http://schemas.openxmlformats.org/markup-compatibility/2006">
    <mc:Choice xmlns:p14="http://schemas.microsoft.com/office/powerpoint/2010/main" xmlns="" Requires="p14">
      <p:transition spd="slow" p14:dur="20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宗教的比較，道德觀念</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fontScale="85000" lnSpcReduction="10000"/>
          </a:bodyPr>
          <a:lstStyle/>
          <a:p>
            <a:pPr marL="0" indent="0">
              <a:buNone/>
            </a:pPr>
            <a:r>
              <a:rPr lang="zh-TW" altLang="en-US" dirty="0">
                <a:latin typeface="標楷體" pitchFamily="65" charset="-120"/>
                <a:ea typeface="標楷體" pitchFamily="65" charset="-120"/>
              </a:rPr>
              <a:t>同志</a:t>
            </a:r>
            <a:r>
              <a:rPr lang="zh-TW" altLang="en-US" dirty="0" smtClean="0">
                <a:latin typeface="標楷體" pitchFamily="65" charset="-120"/>
                <a:ea typeface="標楷體" pitchFamily="65" charset="-120"/>
              </a:rPr>
              <a:t>議題</a:t>
            </a:r>
            <a:r>
              <a:rPr lang="en-US" altLang="zh-TW" dirty="0" smtClean="0">
                <a:latin typeface="標楷體" pitchFamily="65" charset="-120"/>
                <a:ea typeface="標楷體" pitchFamily="65" charset="-120"/>
              </a:rPr>
              <a:t>:</a:t>
            </a:r>
          </a:p>
          <a:p>
            <a:pPr marL="0" indent="0">
              <a:buNone/>
            </a:pPr>
            <a:r>
              <a:rPr lang="zh-TW" altLang="en-US" dirty="0">
                <a:latin typeface="標楷體" pitchFamily="65" charset="-120"/>
                <a:ea typeface="標楷體" pitchFamily="65" charset="-120"/>
              </a:rPr>
              <a:t>主角菲洛米娜一直在尋找的兒子是同性戀，但她兒子並沒有大方出櫃，竟然還推著一些對同志不利的法案，這都是迫於當時的情形及環境的不認可，必須向著多數的一方才能讓他的事業不受影響，而至今如此開放的社會中，也還存在著有關同志怕被嘲笑或怕辜負家人期望而一直隱藏著真正的自己，我認為只要心是善良的、愛是真誠的，愛的是誰都應該被祝福，所以我們不應該再帶有歧視的態度，不管是種族還是同志，都可以自然的做自己，做最真的自己，因為他們天生完美。</a:t>
            </a:r>
          </a:p>
        </p:txBody>
      </p:sp>
    </p:spTree>
    <p:extLst>
      <p:ext uri="{BB962C8B-B14F-4D97-AF65-F5344CB8AC3E}">
        <p14:creationId xmlns:p14="http://schemas.microsoft.com/office/powerpoint/2010/main" xmlns="" val="698061177"/>
      </p:ext>
    </p:extLst>
  </p:cSld>
  <p:clrMapOvr>
    <a:masterClrMapping/>
  </p:clrMapOvr>
  <mc:AlternateContent xmlns:mc="http://schemas.openxmlformats.org/markup-compatibility/2006">
    <mc:Choice xmlns:p14="http://schemas.microsoft.com/office/powerpoint/2010/main" xmlns=""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barn(inVertical)">
                                      <p:cBhvr>
                                        <p:cTn id="25" dur="500"/>
                                        <p:tgtEl>
                                          <p:spTgt spid="3">
                                            <p:txEl>
                                              <p:pRg st="0" end="0"/>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barn(inVertical)">
                                      <p:cBhvr>
                                        <p:cTn id="28"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宗教的比較，道德觀念</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fontScale="85000" lnSpcReduction="10000"/>
          </a:bodyPr>
          <a:lstStyle/>
          <a:p>
            <a:pPr marL="0" indent="0">
              <a:buNone/>
            </a:pPr>
            <a:r>
              <a:rPr lang="zh-TW" altLang="en-US" dirty="0" smtClean="0">
                <a:latin typeface="標楷體" pitchFamily="65" charset="-120"/>
                <a:ea typeface="標楷體" pitchFamily="65" charset="-120"/>
              </a:rPr>
              <a:t>宗教</a:t>
            </a:r>
            <a:r>
              <a:rPr lang="en-US" altLang="zh-TW" dirty="0" smtClean="0">
                <a:latin typeface="標楷體" pitchFamily="65" charset="-120"/>
                <a:ea typeface="標楷體" pitchFamily="65" charset="-120"/>
              </a:rPr>
              <a:t>:</a:t>
            </a:r>
          </a:p>
          <a:p>
            <a:pPr marL="0" indent="0">
              <a:buNone/>
            </a:pPr>
            <a:r>
              <a:rPr lang="zh-TW" altLang="en-US" dirty="0">
                <a:latin typeface="標楷體" pitchFamily="65" charset="-120"/>
                <a:ea typeface="標楷體" pitchFamily="65" charset="-120"/>
              </a:rPr>
              <a:t>神父與修女們做的事真的就是對的嗎</a:t>
            </a:r>
            <a:r>
              <a:rPr lang="zh-TW" altLang="en-US" dirty="0" smtClean="0">
                <a:latin typeface="標楷體" pitchFamily="65" charset="-120"/>
                <a:ea typeface="標楷體" pitchFamily="65" charset="-120"/>
              </a:rPr>
              <a:t>，合乎</a:t>
            </a:r>
            <a:r>
              <a:rPr lang="zh-TW" altLang="en-US" dirty="0">
                <a:latin typeface="標楷體" pitchFamily="65" charset="-120"/>
                <a:ea typeface="標楷體" pitchFamily="65" charset="-120"/>
              </a:rPr>
              <a:t>上帝的意思了嗎，還是只做著自己認為對的事，卻剝奪別人的權益甚至是傷天害理的事，也不讓別人糾正，認為他們的對錯上帝自有打算，有多少人冒著</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上帝</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的名義做事，卻只帶給別人痛苦，這真的是上帝真誠的意思嗎，我認為真理自在人心，不應該去太過相信一種說法或過於信仰，盲目的信仰和沒有信仰一樣危險。這本書用詼諧的言語，但能讓讀者們了解愛情及親情，都是人生中重要且美麗的東西，我們應該去了解它，才學會去珍惜，因為人生自會找到出路。</a:t>
            </a:r>
          </a:p>
        </p:txBody>
      </p:sp>
    </p:spTree>
    <p:extLst>
      <p:ext uri="{BB962C8B-B14F-4D97-AF65-F5344CB8AC3E}">
        <p14:creationId xmlns:p14="http://schemas.microsoft.com/office/powerpoint/2010/main" xmlns="" val="201324214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par>
                                <p:cTn id="15" presetID="2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329</TotalTime>
  <Words>1450</Words>
  <Application>Microsoft Office PowerPoint</Application>
  <PresentationFormat>如螢幕大小 (4:3)</PresentationFormat>
  <Paragraphs>73</Paragraphs>
  <Slides>15</Slides>
  <Notes>1</Notes>
  <HiddenSlides>0</HiddenSlides>
  <MMClips>0</MMClips>
  <ScaleCrop>false</ScaleCrop>
  <HeadingPairs>
    <vt:vector size="4" baseType="variant">
      <vt:variant>
        <vt:lpstr>佈景主題</vt:lpstr>
      </vt:variant>
      <vt:variant>
        <vt:i4>1</vt:i4>
      </vt:variant>
      <vt:variant>
        <vt:lpstr>投影片標題</vt:lpstr>
      </vt:variant>
      <vt:variant>
        <vt:i4>15</vt:i4>
      </vt:variant>
    </vt:vector>
  </HeadingPairs>
  <TitlesOfParts>
    <vt:vector size="16" baseType="lpstr">
      <vt:lpstr>夏至</vt:lpstr>
      <vt:lpstr>  遲來的守護者</vt:lpstr>
      <vt:lpstr>目錄</vt:lpstr>
      <vt:lpstr>作者介紹</vt:lpstr>
      <vt:lpstr>角色分別</vt:lpstr>
      <vt:lpstr>大綱</vt:lpstr>
      <vt:lpstr>與中國傳統觀念比較</vt:lpstr>
      <vt:lpstr>修女的行為</vt:lpstr>
      <vt:lpstr>宗教的比較，道德觀念</vt:lpstr>
      <vt:lpstr>宗教的比較，道德觀念</vt:lpstr>
      <vt:lpstr>故事發生背景和宗教的影響</vt:lpstr>
      <vt:lpstr>佳句</vt:lpstr>
      <vt:lpstr>佳句</vt:lpstr>
      <vt:lpstr>心得</vt:lpstr>
      <vt:lpstr>參考資料</vt:lpstr>
      <vt:lpstr>END</vt:lpstr>
    </vt:vector>
  </TitlesOfParts>
  <Company>JLPC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Windows 使用者</dc:creator>
  <cp:lastModifiedBy>user</cp:lastModifiedBy>
  <cp:revision>33</cp:revision>
  <dcterms:created xsi:type="dcterms:W3CDTF">2016-12-10T11:45:52Z</dcterms:created>
  <dcterms:modified xsi:type="dcterms:W3CDTF">2016-12-12T10:43:06Z</dcterms:modified>
</cp:coreProperties>
</file>