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960949-4766-4A95-A32D-CC4F85BC6401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38E891-7069-4D56-940E-D8DB4493F5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960949-4766-4A95-A32D-CC4F85BC6401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38E891-7069-4D56-940E-D8DB4493F5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960949-4766-4A95-A32D-CC4F85BC6401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38E891-7069-4D56-940E-D8DB4493F5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960949-4766-4A95-A32D-CC4F85BC6401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38E891-7069-4D56-940E-D8DB4493F57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960949-4766-4A95-A32D-CC4F85BC6401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38E891-7069-4D56-940E-D8DB4493F57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960949-4766-4A95-A32D-CC4F85BC6401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38E891-7069-4D56-940E-D8DB4493F57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960949-4766-4A95-A32D-CC4F85BC6401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38E891-7069-4D56-940E-D8DB4493F5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960949-4766-4A95-A32D-CC4F85BC6401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38E891-7069-4D56-940E-D8DB4493F57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960949-4766-4A95-A32D-CC4F85BC6401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38E891-7069-4D56-940E-D8DB4493F5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2960949-4766-4A95-A32D-CC4F85BC6401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38E891-7069-4D56-940E-D8DB4493F5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2960949-4766-4A95-A32D-CC4F85BC6401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38E891-7069-4D56-940E-D8DB4493F57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2960949-4766-4A95-A32D-CC4F85BC6401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38E891-7069-4D56-940E-D8DB4493F5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21010210">
            <a:off x="1272462" y="149941"/>
            <a:ext cx="7772400" cy="1829761"/>
          </a:xfrm>
        </p:spPr>
        <p:txBody>
          <a:bodyPr>
            <a:normAutofit/>
          </a:bodyPr>
          <a:lstStyle/>
          <a:p>
            <a:r>
              <a:rPr lang="zh-TW" altLang="en-US" sz="7200" dirty="0" smtClean="0"/>
              <a:t>抬起你的頭</a:t>
            </a:r>
            <a:endParaRPr lang="zh-TW" altLang="en-US" sz="72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4282" y="1928802"/>
            <a:ext cx="7772400" cy="3643338"/>
          </a:xfrm>
        </p:spPr>
        <p:txBody>
          <a:bodyPr/>
          <a:lstStyle/>
          <a:p>
            <a:pPr algn="l"/>
            <a:r>
              <a:rPr lang="zh-TW" altLang="en-US" dirty="0" smtClean="0"/>
              <a:t>組員名單：</a:t>
            </a:r>
            <a:r>
              <a:rPr lang="en-US" altLang="zh-TW" dirty="0" smtClean="0"/>
              <a:t>B10123007</a:t>
            </a:r>
            <a:r>
              <a:rPr lang="zh-TW" altLang="en-US" dirty="0" smtClean="0"/>
              <a:t>　陳巧臻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　　　　　</a:t>
            </a:r>
            <a:r>
              <a:rPr lang="en-US" altLang="zh-TW" dirty="0" smtClean="0"/>
              <a:t>B10123027</a:t>
            </a:r>
            <a:r>
              <a:rPr lang="zh-TW" altLang="en-US" dirty="0" smtClean="0"/>
              <a:t>　王煒中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　　　　　</a:t>
            </a:r>
            <a:r>
              <a:rPr lang="en-US" altLang="zh-TW" dirty="0" smtClean="0"/>
              <a:t>B10123032</a:t>
            </a:r>
            <a:r>
              <a:rPr lang="zh-TW" altLang="en-US" dirty="0" smtClean="0"/>
              <a:t>　李健銘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　　　　　</a:t>
            </a:r>
            <a:r>
              <a:rPr lang="en-US" altLang="zh-TW" dirty="0" smtClean="0"/>
              <a:t>B10123044</a:t>
            </a:r>
            <a:r>
              <a:rPr lang="zh-TW" altLang="en-US" dirty="0" smtClean="0"/>
              <a:t>　游皓博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　　　　　</a:t>
            </a:r>
            <a:r>
              <a:rPr lang="en-US" altLang="zh-TW" dirty="0" smtClean="0"/>
              <a:t>B10132108</a:t>
            </a:r>
            <a:r>
              <a:rPr lang="zh-TW" altLang="en-US" dirty="0" smtClean="0"/>
              <a:t>　蘇瑜珊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　　　　　</a:t>
            </a:r>
            <a:r>
              <a:rPr lang="en-US" altLang="zh-TW" dirty="0" smtClean="0"/>
              <a:t>B10132100</a:t>
            </a:r>
            <a:r>
              <a:rPr lang="zh-TW" altLang="en-US" dirty="0" smtClean="0"/>
              <a:t>　苗怡雯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　　　　　</a:t>
            </a:r>
            <a:r>
              <a:rPr lang="en-US" altLang="zh-TW" dirty="0" smtClean="0"/>
              <a:t>B10132114</a:t>
            </a:r>
            <a:r>
              <a:rPr lang="zh-TW" altLang="en-US" dirty="0" smtClean="0"/>
              <a:t>　葉展彰</a:t>
            </a:r>
            <a:endParaRPr lang="en-US" altLang="zh-TW" dirty="0" smtClean="0"/>
          </a:p>
          <a:p>
            <a:pPr algn="l"/>
            <a:endParaRPr lang="en-US" altLang="zh-TW" dirty="0" smtClean="0"/>
          </a:p>
          <a:p>
            <a:pPr algn="l"/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5929322" y="5857892"/>
            <a:ext cx="3929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/>
              <a:t>指導老師：閔宇經</a:t>
            </a:r>
            <a:endParaRPr lang="zh-TW" altLang="en-US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20141230_115856_HD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85786" y="2071678"/>
            <a:ext cx="7072362" cy="397820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 smtClean="0"/>
              <a:t>隨著科技的進步，智慧型手機已經是現代人不離手的一個產品了。可是我們常常沉溺於那個小螢幕中，而忽略了周遭的人、事、物，甚至惹病上身</a:t>
            </a:r>
            <a:r>
              <a:rPr lang="en-US" altLang="zh-TW" dirty="0" smtClean="0"/>
              <a:t>……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/>
              <a:t>影片大綱</a:t>
            </a:r>
            <a:endParaRPr lang="zh-TW" altLang="en-US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sz="2400" dirty="0" smtClean="0"/>
              <a:t>在這次的作業當中，從決定拍攝題目、約時間拍攝、剪輯都耗費了相當多的時間，雖然看似短短的影片，背後要付出的辛苦是非常多的。</a:t>
            </a:r>
            <a:endParaRPr lang="en-US" altLang="zh-TW" sz="2400" dirty="0" smtClean="0"/>
          </a:p>
          <a:p>
            <a:pPr>
              <a:lnSpc>
                <a:spcPct val="150000"/>
              </a:lnSpc>
            </a:pPr>
            <a:r>
              <a:rPr lang="zh-TW" altLang="en-US" sz="2400" dirty="0" smtClean="0"/>
              <a:t>低頭族剛開始或許沒什麼大不了，每個人都會做，可是慢慢的</a:t>
            </a:r>
            <a:r>
              <a:rPr lang="en-US" altLang="zh-TW" sz="2400" dirty="0" smtClean="0"/>
              <a:t>…</a:t>
            </a:r>
            <a:r>
              <a:rPr lang="zh-TW" altLang="en-US" sz="2400" dirty="0" smtClean="0"/>
              <a:t>人跟人之間開始疏遠了，不說話了，請用你的行動、言語來交朋友，而不是透過小小的螢幕。</a:t>
            </a:r>
            <a:endParaRPr lang="en-US" altLang="zh-TW" sz="2400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/>
              <a:t>心得</a:t>
            </a:r>
            <a:endParaRPr lang="zh-TW" altLang="en-US" sz="4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灰階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</TotalTime>
  <Words>150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匯合</vt:lpstr>
      <vt:lpstr>抬起你的頭</vt:lpstr>
      <vt:lpstr>投影片 2</vt:lpstr>
      <vt:lpstr>影片大綱</vt:lpstr>
      <vt:lpstr>心得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抬起你的頭</dc:title>
  <dc:creator>User</dc:creator>
  <cp:lastModifiedBy>uch20135</cp:lastModifiedBy>
  <cp:revision>3</cp:revision>
  <dcterms:created xsi:type="dcterms:W3CDTF">2014-12-30T02:24:26Z</dcterms:created>
  <dcterms:modified xsi:type="dcterms:W3CDTF">2014-12-30T04:47:03Z</dcterms:modified>
</cp:coreProperties>
</file>