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2" r:id="rId4"/>
    <p:sldId id="259" r:id="rId5"/>
    <p:sldId id="260" r:id="rId6"/>
    <p:sldId id="261" r:id="rId7"/>
  </p:sldIdLst>
  <p:sldSz cx="9144000" cy="6858000" type="screen4x3"/>
  <p:notesSz cx="6662738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724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EAB8BF-5F81-430E-BF6D-5D04EA4B4907}" type="doc">
      <dgm:prSet loTypeId="urn:microsoft.com/office/officeart/2005/8/layout/arrow2" loCatId="process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33F1418-FD5D-49E6-B1BC-826F60647D9F}">
      <dgm:prSet/>
      <dgm:spPr/>
      <dgm:t>
        <a:bodyPr/>
        <a:lstStyle/>
        <a:p>
          <a:pPr rtl="0"/>
          <a:r>
            <a:rPr lang="zh-TW" baseline="0" dirty="0" smtClean="0"/>
            <a:t>期</a:t>
          </a:r>
          <a:r>
            <a:rPr lang="zh-TW" altLang="en-US" baseline="0" dirty="0" smtClean="0"/>
            <a:t> </a:t>
          </a:r>
          <a:r>
            <a:rPr lang="zh-TW" baseline="0" dirty="0" smtClean="0"/>
            <a:t>中</a:t>
          </a:r>
          <a:r>
            <a:rPr lang="zh-TW" altLang="en-US" baseline="0" dirty="0" smtClean="0"/>
            <a:t> </a:t>
          </a:r>
          <a:r>
            <a:rPr lang="zh-TW" baseline="0" dirty="0" smtClean="0"/>
            <a:t>考</a:t>
          </a:r>
          <a:r>
            <a:rPr lang="en-US" baseline="0" dirty="0" smtClean="0"/>
            <a:t>25%</a:t>
          </a:r>
          <a:endParaRPr lang="zh-TW" dirty="0"/>
        </a:p>
      </dgm:t>
    </dgm:pt>
    <dgm:pt modelId="{C7D0A6B4-6F41-4E2F-9246-62EF0D942E63}" type="parTrans" cxnId="{13BD1E23-2CE5-4417-B62D-CA0773FD8205}">
      <dgm:prSet/>
      <dgm:spPr/>
      <dgm:t>
        <a:bodyPr/>
        <a:lstStyle/>
        <a:p>
          <a:endParaRPr lang="zh-TW" altLang="en-US"/>
        </a:p>
      </dgm:t>
    </dgm:pt>
    <dgm:pt modelId="{BA63519F-8235-4B83-BA06-48EA1A0B38C9}" type="sibTrans" cxnId="{13BD1E23-2CE5-4417-B62D-CA0773FD8205}">
      <dgm:prSet/>
      <dgm:spPr/>
      <dgm:t>
        <a:bodyPr/>
        <a:lstStyle/>
        <a:p>
          <a:endParaRPr lang="zh-TW" altLang="en-US"/>
        </a:p>
      </dgm:t>
    </dgm:pt>
    <dgm:pt modelId="{94306CBD-ED8A-483F-88A5-BECF2ED285CE}">
      <dgm:prSet/>
      <dgm:spPr/>
      <dgm:t>
        <a:bodyPr/>
        <a:lstStyle/>
        <a:p>
          <a:pPr rtl="0"/>
          <a:r>
            <a:rPr lang="zh-TW" baseline="0" dirty="0" smtClean="0"/>
            <a:t>期末</a:t>
          </a:r>
          <a:r>
            <a:rPr lang="zh-TW" altLang="en-US" baseline="0" dirty="0" smtClean="0"/>
            <a:t>考</a:t>
          </a:r>
          <a:r>
            <a:rPr lang="en-US" baseline="0" dirty="0" smtClean="0"/>
            <a:t>25%</a:t>
          </a:r>
          <a:endParaRPr lang="zh-TW" dirty="0"/>
        </a:p>
      </dgm:t>
    </dgm:pt>
    <dgm:pt modelId="{84594827-2E72-48EF-B0A4-CFE99F15F265}" type="parTrans" cxnId="{09DED054-3EF3-465D-87F4-FB19A32EE554}">
      <dgm:prSet/>
      <dgm:spPr/>
      <dgm:t>
        <a:bodyPr/>
        <a:lstStyle/>
        <a:p>
          <a:endParaRPr lang="zh-TW" altLang="en-US"/>
        </a:p>
      </dgm:t>
    </dgm:pt>
    <dgm:pt modelId="{A486991A-98F4-4B12-AE46-B9AD6A907E57}" type="sibTrans" cxnId="{09DED054-3EF3-465D-87F4-FB19A32EE554}">
      <dgm:prSet/>
      <dgm:spPr/>
      <dgm:t>
        <a:bodyPr/>
        <a:lstStyle/>
        <a:p>
          <a:endParaRPr lang="zh-TW" altLang="en-US"/>
        </a:p>
      </dgm:t>
    </dgm:pt>
    <dgm:pt modelId="{B70039AB-9FC0-4F01-85D8-108FAF063C2B}">
      <dgm:prSet/>
      <dgm:spPr/>
      <dgm:t>
        <a:bodyPr/>
        <a:lstStyle/>
        <a:p>
          <a:pPr rtl="0"/>
          <a:r>
            <a:rPr lang="zh-TW" baseline="0" dirty="0" smtClean="0"/>
            <a:t>出席成績</a:t>
          </a:r>
          <a:r>
            <a:rPr lang="en-US" baseline="0" dirty="0" smtClean="0"/>
            <a:t>20%</a:t>
          </a:r>
          <a:endParaRPr lang="zh-TW" dirty="0"/>
        </a:p>
      </dgm:t>
    </dgm:pt>
    <dgm:pt modelId="{5B3FF4BA-DFA4-4A52-8789-423736059DC4}" type="parTrans" cxnId="{B5D3906C-E66C-4565-A9A5-5B5B596CFC56}">
      <dgm:prSet/>
      <dgm:spPr/>
      <dgm:t>
        <a:bodyPr/>
        <a:lstStyle/>
        <a:p>
          <a:endParaRPr lang="zh-TW" altLang="en-US"/>
        </a:p>
      </dgm:t>
    </dgm:pt>
    <dgm:pt modelId="{8DAFDE73-C9A0-4915-8D27-C8632F8BF603}" type="sibTrans" cxnId="{B5D3906C-E66C-4565-A9A5-5B5B596CFC56}">
      <dgm:prSet/>
      <dgm:spPr/>
      <dgm:t>
        <a:bodyPr/>
        <a:lstStyle/>
        <a:p>
          <a:endParaRPr lang="zh-TW" altLang="en-US"/>
        </a:p>
      </dgm:t>
    </dgm:pt>
    <dgm:pt modelId="{415D036E-F60F-4DBC-AFA4-3EFB568CA6EE}">
      <dgm:prSet/>
      <dgm:spPr/>
      <dgm:t>
        <a:bodyPr/>
        <a:lstStyle/>
        <a:p>
          <a:pPr rtl="0"/>
          <a:r>
            <a:rPr lang="zh-TW" baseline="0" dirty="0" smtClean="0"/>
            <a:t>平時成績</a:t>
          </a:r>
          <a:r>
            <a:rPr lang="en-US" altLang="zh-TW" baseline="0" dirty="0" smtClean="0"/>
            <a:t>3</a:t>
          </a:r>
          <a:r>
            <a:rPr lang="en-US" baseline="0" dirty="0" smtClean="0"/>
            <a:t>0%</a:t>
          </a:r>
          <a:endParaRPr lang="zh-TW" dirty="0"/>
        </a:p>
      </dgm:t>
    </dgm:pt>
    <dgm:pt modelId="{3D4CF783-52DE-4A67-89A7-50FFA8EAA9CA}" type="parTrans" cxnId="{8ACED904-CCA5-48CC-850E-BCEF1F3916CF}">
      <dgm:prSet/>
      <dgm:spPr/>
      <dgm:t>
        <a:bodyPr/>
        <a:lstStyle/>
        <a:p>
          <a:endParaRPr lang="zh-TW" altLang="en-US"/>
        </a:p>
      </dgm:t>
    </dgm:pt>
    <dgm:pt modelId="{E6EAFF51-50A0-48BE-B090-BA241DBFD6F2}" type="sibTrans" cxnId="{8ACED904-CCA5-48CC-850E-BCEF1F3916CF}">
      <dgm:prSet/>
      <dgm:spPr/>
      <dgm:t>
        <a:bodyPr/>
        <a:lstStyle/>
        <a:p>
          <a:endParaRPr lang="zh-TW" altLang="en-US"/>
        </a:p>
      </dgm:t>
    </dgm:pt>
    <dgm:pt modelId="{77AAF09F-A5D1-47FC-82D1-94A8824593B7}">
      <dgm:prSet/>
      <dgm:spPr/>
      <dgm:t>
        <a:bodyPr/>
        <a:lstStyle/>
        <a:p>
          <a:pPr rtl="0"/>
          <a:r>
            <a:rPr lang="zh-TW" dirty="0" smtClean="0"/>
            <a:t>小考</a:t>
          </a:r>
          <a:endParaRPr lang="en-US" dirty="0"/>
        </a:p>
      </dgm:t>
    </dgm:pt>
    <dgm:pt modelId="{E3BA439C-6C94-4E28-94C0-41A31B38F938}" type="parTrans" cxnId="{B2194EB4-235B-4F8F-AF83-EA240911EAE2}">
      <dgm:prSet/>
      <dgm:spPr/>
      <dgm:t>
        <a:bodyPr/>
        <a:lstStyle/>
        <a:p>
          <a:endParaRPr lang="zh-TW" altLang="en-US"/>
        </a:p>
      </dgm:t>
    </dgm:pt>
    <dgm:pt modelId="{CC6AB1BB-7663-48E9-806E-58150FDA2614}" type="sibTrans" cxnId="{B2194EB4-235B-4F8F-AF83-EA240911EAE2}">
      <dgm:prSet/>
      <dgm:spPr/>
      <dgm:t>
        <a:bodyPr/>
        <a:lstStyle/>
        <a:p>
          <a:endParaRPr lang="zh-TW" altLang="en-US"/>
        </a:p>
      </dgm:t>
    </dgm:pt>
    <dgm:pt modelId="{E904AD66-7640-4389-B22F-FF0AD674F0A1}">
      <dgm:prSet/>
      <dgm:spPr/>
      <dgm:t>
        <a:bodyPr/>
        <a:lstStyle/>
        <a:p>
          <a:pPr rtl="0"/>
          <a:r>
            <a:rPr lang="zh-TW" dirty="0" smtClean="0"/>
            <a:t>課堂表現</a:t>
          </a:r>
          <a:endParaRPr lang="en-US" dirty="0"/>
        </a:p>
      </dgm:t>
    </dgm:pt>
    <dgm:pt modelId="{ADBD1437-82CD-499B-92AD-49CF1DCBF324}" type="parTrans" cxnId="{2739C9F7-4E9C-48DC-A0D4-D217879A15CE}">
      <dgm:prSet/>
      <dgm:spPr/>
      <dgm:t>
        <a:bodyPr/>
        <a:lstStyle/>
        <a:p>
          <a:endParaRPr lang="zh-TW" altLang="en-US"/>
        </a:p>
      </dgm:t>
    </dgm:pt>
    <dgm:pt modelId="{04B700B9-69EF-48BB-AD0A-4FAF3FA5B738}" type="sibTrans" cxnId="{2739C9F7-4E9C-48DC-A0D4-D217879A15CE}">
      <dgm:prSet/>
      <dgm:spPr/>
      <dgm:t>
        <a:bodyPr/>
        <a:lstStyle/>
        <a:p>
          <a:endParaRPr lang="zh-TW" altLang="en-US"/>
        </a:p>
      </dgm:t>
    </dgm:pt>
    <dgm:pt modelId="{F1290083-A30A-4A35-863E-BE66A1E3DC5C}">
      <dgm:prSet/>
      <dgm:spPr/>
      <dgm:t>
        <a:bodyPr/>
        <a:lstStyle/>
        <a:p>
          <a:pPr rtl="0"/>
          <a:r>
            <a:rPr lang="zh-TW" dirty="0" smtClean="0"/>
            <a:t>遲到早退</a:t>
          </a:r>
          <a:endParaRPr lang="zh-TW" dirty="0"/>
        </a:p>
      </dgm:t>
    </dgm:pt>
    <dgm:pt modelId="{F38D22A9-3211-4EC6-8401-C5EB2B628376}" type="parTrans" cxnId="{16CB0CA3-FD6C-4241-A32D-A886FF9CDD72}">
      <dgm:prSet/>
      <dgm:spPr/>
      <dgm:t>
        <a:bodyPr/>
        <a:lstStyle/>
        <a:p>
          <a:endParaRPr lang="zh-TW" altLang="en-US"/>
        </a:p>
      </dgm:t>
    </dgm:pt>
    <dgm:pt modelId="{45DAC555-406A-4ECC-87B0-CAAE6C9CCD39}" type="sibTrans" cxnId="{16CB0CA3-FD6C-4241-A32D-A886FF9CDD72}">
      <dgm:prSet/>
      <dgm:spPr/>
      <dgm:t>
        <a:bodyPr/>
        <a:lstStyle/>
        <a:p>
          <a:endParaRPr lang="zh-TW" altLang="en-US"/>
        </a:p>
      </dgm:t>
    </dgm:pt>
    <dgm:pt modelId="{8BB2F6B7-5651-4CC5-BFC7-CE4469A3D0A0}">
      <dgm:prSet/>
      <dgm:spPr/>
      <dgm:t>
        <a:bodyPr/>
        <a:lstStyle/>
        <a:p>
          <a:pPr rtl="0"/>
          <a:r>
            <a:rPr lang="zh-TW" altLang="en-US" dirty="0" smtClean="0"/>
            <a:t>作業</a:t>
          </a:r>
          <a:endParaRPr lang="zh-TW" dirty="0"/>
        </a:p>
      </dgm:t>
    </dgm:pt>
    <dgm:pt modelId="{87973AEC-3289-4334-A841-2265304E3010}" type="parTrans" cxnId="{D6ED6A14-1F83-41D8-BAF7-43F429DBAD93}">
      <dgm:prSet/>
      <dgm:spPr/>
      <dgm:t>
        <a:bodyPr/>
        <a:lstStyle/>
        <a:p>
          <a:endParaRPr lang="zh-TW" altLang="en-US"/>
        </a:p>
      </dgm:t>
    </dgm:pt>
    <dgm:pt modelId="{7C976309-E6AF-4C46-803B-639274035566}" type="sibTrans" cxnId="{D6ED6A14-1F83-41D8-BAF7-43F429DBAD93}">
      <dgm:prSet/>
      <dgm:spPr/>
      <dgm:t>
        <a:bodyPr/>
        <a:lstStyle/>
        <a:p>
          <a:endParaRPr lang="zh-TW" altLang="en-US"/>
        </a:p>
      </dgm:t>
    </dgm:pt>
    <dgm:pt modelId="{E6A13947-255B-49A9-BCBD-8DC38FE8AB0F}">
      <dgm:prSet/>
      <dgm:spPr/>
      <dgm:t>
        <a:bodyPr/>
        <a:lstStyle/>
        <a:p>
          <a:pPr rtl="0"/>
          <a:r>
            <a:rPr lang="zh-TW" altLang="en-US" dirty="0" smtClean="0"/>
            <a:t>筆記</a:t>
          </a:r>
          <a:endParaRPr lang="zh-TW" dirty="0"/>
        </a:p>
      </dgm:t>
    </dgm:pt>
    <dgm:pt modelId="{95F7CAFB-B614-4F3A-9FF5-A77D938E9D1E}" type="parTrans" cxnId="{2309525A-C86C-4C21-86BD-E0468785F6A2}">
      <dgm:prSet/>
      <dgm:spPr/>
      <dgm:t>
        <a:bodyPr/>
        <a:lstStyle/>
        <a:p>
          <a:endParaRPr lang="zh-TW" altLang="en-US"/>
        </a:p>
      </dgm:t>
    </dgm:pt>
    <dgm:pt modelId="{DC7B8560-8B14-407C-9D1B-DBD5EA74C878}" type="sibTrans" cxnId="{2309525A-C86C-4C21-86BD-E0468785F6A2}">
      <dgm:prSet/>
      <dgm:spPr/>
      <dgm:t>
        <a:bodyPr/>
        <a:lstStyle/>
        <a:p>
          <a:endParaRPr lang="zh-TW" altLang="en-US"/>
        </a:p>
      </dgm:t>
    </dgm:pt>
    <dgm:pt modelId="{33C3F0FD-8FF9-421C-91FE-462896F1FE4A}" type="pres">
      <dgm:prSet presAssocID="{3BEAB8BF-5F81-430E-BF6D-5D04EA4B4907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563CFC-B5E7-4329-8C1B-9B7157978B0B}" type="pres">
      <dgm:prSet presAssocID="{3BEAB8BF-5F81-430E-BF6D-5D04EA4B4907}" presName="arrow" presStyleLbl="bgShp" presStyleIdx="0" presStyleCnt="1"/>
      <dgm:spPr/>
    </dgm:pt>
    <dgm:pt modelId="{8E5E9DB7-A8BD-425D-B311-C9A016A806DB}" type="pres">
      <dgm:prSet presAssocID="{3BEAB8BF-5F81-430E-BF6D-5D04EA4B4907}" presName="arrowDiagram4" presStyleCnt="0"/>
      <dgm:spPr/>
    </dgm:pt>
    <dgm:pt modelId="{6EBCB2BD-0A47-4E45-A1F6-65752E0FD240}" type="pres">
      <dgm:prSet presAssocID="{B33F1418-FD5D-49E6-B1BC-826F60647D9F}" presName="bullet4a" presStyleLbl="node1" presStyleIdx="0" presStyleCnt="4"/>
      <dgm:spPr/>
    </dgm:pt>
    <dgm:pt modelId="{09F9E9CD-B3E6-4A44-B084-0B71E0D6AECB}" type="pres">
      <dgm:prSet presAssocID="{B33F1418-FD5D-49E6-B1BC-826F60647D9F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6FB4AB-A936-4EFA-AA72-7F913F6DF54F}" type="pres">
      <dgm:prSet presAssocID="{94306CBD-ED8A-483F-88A5-BECF2ED285CE}" presName="bullet4b" presStyleLbl="node1" presStyleIdx="1" presStyleCnt="4"/>
      <dgm:spPr/>
    </dgm:pt>
    <dgm:pt modelId="{D0B1B2AA-F50A-4476-B339-D3D634EF905E}" type="pres">
      <dgm:prSet presAssocID="{94306CBD-ED8A-483F-88A5-BECF2ED285CE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93BC93-3FB9-4495-B220-2E540D0CDC99}" type="pres">
      <dgm:prSet presAssocID="{B70039AB-9FC0-4F01-85D8-108FAF063C2B}" presName="bullet4c" presStyleLbl="node1" presStyleIdx="2" presStyleCnt="4"/>
      <dgm:spPr/>
    </dgm:pt>
    <dgm:pt modelId="{62CC7F14-3EEF-40F8-A632-C7A54E00DC45}" type="pres">
      <dgm:prSet presAssocID="{B70039AB-9FC0-4F01-85D8-108FAF063C2B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238BD6C-0552-4928-BD6B-7FEEAAE93E2E}" type="pres">
      <dgm:prSet presAssocID="{415D036E-F60F-4DBC-AFA4-3EFB568CA6EE}" presName="bullet4d" presStyleLbl="node1" presStyleIdx="3" presStyleCnt="4"/>
      <dgm:spPr/>
    </dgm:pt>
    <dgm:pt modelId="{7ED80900-B762-42C4-821A-45D8E6D92A6A}" type="pres">
      <dgm:prSet presAssocID="{415D036E-F60F-4DBC-AFA4-3EFB568CA6EE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2194EB4-235B-4F8F-AF83-EA240911EAE2}" srcId="{415D036E-F60F-4DBC-AFA4-3EFB568CA6EE}" destId="{77AAF09F-A5D1-47FC-82D1-94A8824593B7}" srcOrd="0" destOrd="0" parTransId="{E3BA439C-6C94-4E28-94C0-41A31B38F938}" sibTransId="{CC6AB1BB-7663-48E9-806E-58150FDA2614}"/>
    <dgm:cxn modelId="{13BD1E23-2CE5-4417-B62D-CA0773FD8205}" srcId="{3BEAB8BF-5F81-430E-BF6D-5D04EA4B4907}" destId="{B33F1418-FD5D-49E6-B1BC-826F60647D9F}" srcOrd="0" destOrd="0" parTransId="{C7D0A6B4-6F41-4E2F-9246-62EF0D942E63}" sibTransId="{BA63519F-8235-4B83-BA06-48EA1A0B38C9}"/>
    <dgm:cxn modelId="{D6ED6A14-1F83-41D8-BAF7-43F429DBAD93}" srcId="{415D036E-F60F-4DBC-AFA4-3EFB568CA6EE}" destId="{8BB2F6B7-5651-4CC5-BFC7-CE4469A3D0A0}" srcOrd="3" destOrd="0" parTransId="{87973AEC-3289-4334-A841-2265304E3010}" sibTransId="{7C976309-E6AF-4C46-803B-639274035566}"/>
    <dgm:cxn modelId="{6013C0A5-5B47-4BBD-B2D5-24AC12545A90}" type="presOf" srcId="{B33F1418-FD5D-49E6-B1BC-826F60647D9F}" destId="{09F9E9CD-B3E6-4A44-B084-0B71E0D6AECB}" srcOrd="0" destOrd="0" presId="urn:microsoft.com/office/officeart/2005/8/layout/arrow2"/>
    <dgm:cxn modelId="{2309525A-C86C-4C21-86BD-E0468785F6A2}" srcId="{415D036E-F60F-4DBC-AFA4-3EFB568CA6EE}" destId="{E6A13947-255B-49A9-BCBD-8DC38FE8AB0F}" srcOrd="4" destOrd="0" parTransId="{95F7CAFB-B614-4F3A-9FF5-A77D938E9D1E}" sibTransId="{DC7B8560-8B14-407C-9D1B-DBD5EA74C878}"/>
    <dgm:cxn modelId="{2739C9F7-4E9C-48DC-A0D4-D217879A15CE}" srcId="{415D036E-F60F-4DBC-AFA4-3EFB568CA6EE}" destId="{E904AD66-7640-4389-B22F-FF0AD674F0A1}" srcOrd="1" destOrd="0" parTransId="{ADBD1437-82CD-499B-92AD-49CF1DCBF324}" sibTransId="{04B700B9-69EF-48BB-AD0A-4FAF3FA5B738}"/>
    <dgm:cxn modelId="{D9F5FD56-1970-4ECD-B79B-D6BA5E37723D}" type="presOf" srcId="{E6A13947-255B-49A9-BCBD-8DC38FE8AB0F}" destId="{7ED80900-B762-42C4-821A-45D8E6D92A6A}" srcOrd="0" destOrd="5" presId="urn:microsoft.com/office/officeart/2005/8/layout/arrow2"/>
    <dgm:cxn modelId="{992DF167-B1D8-4220-8E39-BB0EA5483888}" type="presOf" srcId="{415D036E-F60F-4DBC-AFA4-3EFB568CA6EE}" destId="{7ED80900-B762-42C4-821A-45D8E6D92A6A}" srcOrd="0" destOrd="0" presId="urn:microsoft.com/office/officeart/2005/8/layout/arrow2"/>
    <dgm:cxn modelId="{B5D3906C-E66C-4565-A9A5-5B5B596CFC56}" srcId="{3BEAB8BF-5F81-430E-BF6D-5D04EA4B4907}" destId="{B70039AB-9FC0-4F01-85D8-108FAF063C2B}" srcOrd="2" destOrd="0" parTransId="{5B3FF4BA-DFA4-4A52-8789-423736059DC4}" sibTransId="{8DAFDE73-C9A0-4915-8D27-C8632F8BF603}"/>
    <dgm:cxn modelId="{D492686A-EAAF-4BBC-9433-00D357C2C336}" type="presOf" srcId="{3BEAB8BF-5F81-430E-BF6D-5D04EA4B4907}" destId="{33C3F0FD-8FF9-421C-91FE-462896F1FE4A}" srcOrd="0" destOrd="0" presId="urn:microsoft.com/office/officeart/2005/8/layout/arrow2"/>
    <dgm:cxn modelId="{9EB8C7E5-595D-4DBE-A30F-21561233EBA1}" type="presOf" srcId="{B70039AB-9FC0-4F01-85D8-108FAF063C2B}" destId="{62CC7F14-3EEF-40F8-A632-C7A54E00DC45}" srcOrd="0" destOrd="0" presId="urn:microsoft.com/office/officeart/2005/8/layout/arrow2"/>
    <dgm:cxn modelId="{65A9B859-D1E4-44A1-A882-C4366D51AB7C}" type="presOf" srcId="{94306CBD-ED8A-483F-88A5-BECF2ED285CE}" destId="{D0B1B2AA-F50A-4476-B339-D3D634EF905E}" srcOrd="0" destOrd="0" presId="urn:microsoft.com/office/officeart/2005/8/layout/arrow2"/>
    <dgm:cxn modelId="{21B06732-409B-4783-AA9B-51B25C686CF8}" type="presOf" srcId="{E904AD66-7640-4389-B22F-FF0AD674F0A1}" destId="{7ED80900-B762-42C4-821A-45D8E6D92A6A}" srcOrd="0" destOrd="2" presId="urn:microsoft.com/office/officeart/2005/8/layout/arrow2"/>
    <dgm:cxn modelId="{16CB0CA3-FD6C-4241-A32D-A886FF9CDD72}" srcId="{415D036E-F60F-4DBC-AFA4-3EFB568CA6EE}" destId="{F1290083-A30A-4A35-863E-BE66A1E3DC5C}" srcOrd="2" destOrd="0" parTransId="{F38D22A9-3211-4EC6-8401-C5EB2B628376}" sibTransId="{45DAC555-406A-4ECC-87B0-CAAE6C9CCD39}"/>
    <dgm:cxn modelId="{09DED054-3EF3-465D-87F4-FB19A32EE554}" srcId="{3BEAB8BF-5F81-430E-BF6D-5D04EA4B4907}" destId="{94306CBD-ED8A-483F-88A5-BECF2ED285CE}" srcOrd="1" destOrd="0" parTransId="{84594827-2E72-48EF-B0A4-CFE99F15F265}" sibTransId="{A486991A-98F4-4B12-AE46-B9AD6A907E57}"/>
    <dgm:cxn modelId="{3DA76A8A-F585-4B7E-B9E7-BDDE767F19F9}" type="presOf" srcId="{8BB2F6B7-5651-4CC5-BFC7-CE4469A3D0A0}" destId="{7ED80900-B762-42C4-821A-45D8E6D92A6A}" srcOrd="0" destOrd="4" presId="urn:microsoft.com/office/officeart/2005/8/layout/arrow2"/>
    <dgm:cxn modelId="{DB8C93A7-B1B3-4835-A6C4-9B564C130CE9}" type="presOf" srcId="{77AAF09F-A5D1-47FC-82D1-94A8824593B7}" destId="{7ED80900-B762-42C4-821A-45D8E6D92A6A}" srcOrd="0" destOrd="1" presId="urn:microsoft.com/office/officeart/2005/8/layout/arrow2"/>
    <dgm:cxn modelId="{444BEE36-8D21-4921-97F6-36828A2AF579}" type="presOf" srcId="{F1290083-A30A-4A35-863E-BE66A1E3DC5C}" destId="{7ED80900-B762-42C4-821A-45D8E6D92A6A}" srcOrd="0" destOrd="3" presId="urn:microsoft.com/office/officeart/2005/8/layout/arrow2"/>
    <dgm:cxn modelId="{8ACED904-CCA5-48CC-850E-BCEF1F3916CF}" srcId="{3BEAB8BF-5F81-430E-BF6D-5D04EA4B4907}" destId="{415D036E-F60F-4DBC-AFA4-3EFB568CA6EE}" srcOrd="3" destOrd="0" parTransId="{3D4CF783-52DE-4A67-89A7-50FFA8EAA9CA}" sibTransId="{E6EAFF51-50A0-48BE-B090-BA241DBFD6F2}"/>
    <dgm:cxn modelId="{F1C1DFBF-184C-4B59-B26B-0BAA1F820A4C}" type="presParOf" srcId="{33C3F0FD-8FF9-421C-91FE-462896F1FE4A}" destId="{53563CFC-B5E7-4329-8C1B-9B7157978B0B}" srcOrd="0" destOrd="0" presId="urn:microsoft.com/office/officeart/2005/8/layout/arrow2"/>
    <dgm:cxn modelId="{FBAA951A-6A29-4F18-A84C-C9B47E98D633}" type="presParOf" srcId="{33C3F0FD-8FF9-421C-91FE-462896F1FE4A}" destId="{8E5E9DB7-A8BD-425D-B311-C9A016A806DB}" srcOrd="1" destOrd="0" presId="urn:microsoft.com/office/officeart/2005/8/layout/arrow2"/>
    <dgm:cxn modelId="{88F4F9DD-CAE1-476A-A401-2702855BB268}" type="presParOf" srcId="{8E5E9DB7-A8BD-425D-B311-C9A016A806DB}" destId="{6EBCB2BD-0A47-4E45-A1F6-65752E0FD240}" srcOrd="0" destOrd="0" presId="urn:microsoft.com/office/officeart/2005/8/layout/arrow2"/>
    <dgm:cxn modelId="{42676B4A-B659-4EC9-AAEA-37AD9A99467A}" type="presParOf" srcId="{8E5E9DB7-A8BD-425D-B311-C9A016A806DB}" destId="{09F9E9CD-B3E6-4A44-B084-0B71E0D6AECB}" srcOrd="1" destOrd="0" presId="urn:microsoft.com/office/officeart/2005/8/layout/arrow2"/>
    <dgm:cxn modelId="{EC8B4D92-4743-437F-A1AE-7A10E6BF38E0}" type="presParOf" srcId="{8E5E9DB7-A8BD-425D-B311-C9A016A806DB}" destId="{E56FB4AB-A936-4EFA-AA72-7F913F6DF54F}" srcOrd="2" destOrd="0" presId="urn:microsoft.com/office/officeart/2005/8/layout/arrow2"/>
    <dgm:cxn modelId="{29659F1A-95F0-41B9-983B-C8E61011822F}" type="presParOf" srcId="{8E5E9DB7-A8BD-425D-B311-C9A016A806DB}" destId="{D0B1B2AA-F50A-4476-B339-D3D634EF905E}" srcOrd="3" destOrd="0" presId="urn:microsoft.com/office/officeart/2005/8/layout/arrow2"/>
    <dgm:cxn modelId="{7A55BA45-08B8-4588-974B-22249ADD9F6F}" type="presParOf" srcId="{8E5E9DB7-A8BD-425D-B311-C9A016A806DB}" destId="{3E93BC93-3FB9-4495-B220-2E540D0CDC99}" srcOrd="4" destOrd="0" presId="urn:microsoft.com/office/officeart/2005/8/layout/arrow2"/>
    <dgm:cxn modelId="{E008BC6E-D4A0-42CE-A6D1-940A968BD4CB}" type="presParOf" srcId="{8E5E9DB7-A8BD-425D-B311-C9A016A806DB}" destId="{62CC7F14-3EEF-40F8-A632-C7A54E00DC45}" srcOrd="5" destOrd="0" presId="urn:microsoft.com/office/officeart/2005/8/layout/arrow2"/>
    <dgm:cxn modelId="{D6332BD7-08A2-400E-86E0-A0B34AA02C3C}" type="presParOf" srcId="{8E5E9DB7-A8BD-425D-B311-C9A016A806DB}" destId="{E238BD6C-0552-4928-BD6B-7FEEAAE93E2E}" srcOrd="6" destOrd="0" presId="urn:microsoft.com/office/officeart/2005/8/layout/arrow2"/>
    <dgm:cxn modelId="{EC64B157-C092-49DF-B9D1-89AD9ADBE327}" type="presParOf" srcId="{8E5E9DB7-A8BD-425D-B311-C9A016A806DB}" destId="{7ED80900-B762-42C4-821A-45D8E6D92A6A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63CFC-B5E7-4329-8C1B-9B7157978B0B}">
      <dsp:nvSpPr>
        <dsp:cNvPr id="0" name=""/>
        <dsp:cNvSpPr/>
      </dsp:nvSpPr>
      <dsp:spPr>
        <a:xfrm>
          <a:off x="0" y="693076"/>
          <a:ext cx="7920880" cy="495054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BCB2BD-0A47-4E45-A1F6-65752E0FD240}">
      <dsp:nvSpPr>
        <dsp:cNvPr id="0" name=""/>
        <dsp:cNvSpPr/>
      </dsp:nvSpPr>
      <dsp:spPr>
        <a:xfrm>
          <a:off x="780206" y="4374305"/>
          <a:ext cx="182180" cy="1821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F9E9CD-B3E6-4A44-B084-0B71E0D6AECB}">
      <dsp:nvSpPr>
        <dsp:cNvPr id="0" name=""/>
        <dsp:cNvSpPr/>
      </dsp:nvSpPr>
      <dsp:spPr>
        <a:xfrm>
          <a:off x="871296" y="4465396"/>
          <a:ext cx="1354470" cy="1178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534" tIns="0" rIns="0" bIns="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baseline="0" dirty="0" smtClean="0"/>
            <a:t>期</a:t>
          </a:r>
          <a:r>
            <a:rPr lang="zh-TW" altLang="en-US" sz="2800" kern="1200" baseline="0" dirty="0" smtClean="0"/>
            <a:t> </a:t>
          </a:r>
          <a:r>
            <a:rPr lang="zh-TW" sz="2800" kern="1200" baseline="0" dirty="0" smtClean="0"/>
            <a:t>中</a:t>
          </a:r>
          <a:r>
            <a:rPr lang="zh-TW" altLang="en-US" sz="2800" kern="1200" baseline="0" dirty="0" smtClean="0"/>
            <a:t> </a:t>
          </a:r>
          <a:r>
            <a:rPr lang="zh-TW" sz="2800" kern="1200" baseline="0" dirty="0" smtClean="0"/>
            <a:t>考</a:t>
          </a:r>
          <a:r>
            <a:rPr lang="en-US" sz="2800" kern="1200" baseline="0" dirty="0" smtClean="0"/>
            <a:t>25%</a:t>
          </a:r>
          <a:endParaRPr lang="zh-TW" sz="2800" kern="1200" dirty="0"/>
        </a:p>
      </dsp:txBody>
      <dsp:txXfrm>
        <a:off x="871296" y="4465396"/>
        <a:ext cx="1354470" cy="1178230"/>
      </dsp:txXfrm>
    </dsp:sp>
    <dsp:sp modelId="{E56FB4AB-A936-4EFA-AA72-7F913F6DF54F}">
      <dsp:nvSpPr>
        <dsp:cNvPr id="0" name=""/>
        <dsp:cNvSpPr/>
      </dsp:nvSpPr>
      <dsp:spPr>
        <a:xfrm>
          <a:off x="2067349" y="3222808"/>
          <a:ext cx="316835" cy="3168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B1B2AA-F50A-4476-B339-D3D634EF905E}">
      <dsp:nvSpPr>
        <dsp:cNvPr id="0" name=""/>
        <dsp:cNvSpPr/>
      </dsp:nvSpPr>
      <dsp:spPr>
        <a:xfrm>
          <a:off x="2225767" y="3381225"/>
          <a:ext cx="1663384" cy="2262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884" tIns="0" rIns="0" bIns="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baseline="0" dirty="0" smtClean="0"/>
            <a:t>期末</a:t>
          </a:r>
          <a:r>
            <a:rPr lang="zh-TW" altLang="en-US" sz="2800" kern="1200" baseline="0" dirty="0" smtClean="0"/>
            <a:t>考</a:t>
          </a:r>
          <a:r>
            <a:rPr lang="en-US" sz="2800" kern="1200" baseline="0" dirty="0" smtClean="0"/>
            <a:t>25%</a:t>
          </a:r>
          <a:endParaRPr lang="zh-TW" sz="2800" kern="1200" dirty="0"/>
        </a:p>
      </dsp:txBody>
      <dsp:txXfrm>
        <a:off x="2225767" y="3381225"/>
        <a:ext cx="1663384" cy="2262401"/>
      </dsp:txXfrm>
    </dsp:sp>
    <dsp:sp modelId="{3E93BC93-3FB9-4495-B220-2E540D0CDC99}">
      <dsp:nvSpPr>
        <dsp:cNvPr id="0" name=""/>
        <dsp:cNvSpPr/>
      </dsp:nvSpPr>
      <dsp:spPr>
        <a:xfrm>
          <a:off x="3710932" y="2374283"/>
          <a:ext cx="419806" cy="4198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C7F14-3EEF-40F8-A632-C7A54E00DC45}">
      <dsp:nvSpPr>
        <dsp:cNvPr id="0" name=""/>
        <dsp:cNvSpPr/>
      </dsp:nvSpPr>
      <dsp:spPr>
        <a:xfrm>
          <a:off x="3920835" y="2584187"/>
          <a:ext cx="1663384" cy="30594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2447" tIns="0" rIns="0" bIns="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baseline="0" dirty="0" smtClean="0"/>
            <a:t>出席成績</a:t>
          </a:r>
          <a:r>
            <a:rPr lang="en-US" sz="2800" kern="1200" baseline="0" dirty="0" smtClean="0"/>
            <a:t>20%</a:t>
          </a:r>
          <a:endParaRPr lang="zh-TW" sz="2800" kern="1200" dirty="0"/>
        </a:p>
      </dsp:txBody>
      <dsp:txXfrm>
        <a:off x="3920835" y="2584187"/>
        <a:ext cx="1663384" cy="3059439"/>
      </dsp:txXfrm>
    </dsp:sp>
    <dsp:sp modelId="{E238BD6C-0552-4928-BD6B-7FEEAAE93E2E}">
      <dsp:nvSpPr>
        <dsp:cNvPr id="0" name=""/>
        <dsp:cNvSpPr/>
      </dsp:nvSpPr>
      <dsp:spPr>
        <a:xfrm>
          <a:off x="5501051" y="1812891"/>
          <a:ext cx="562382" cy="5623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80900-B762-42C4-821A-45D8E6D92A6A}">
      <dsp:nvSpPr>
        <dsp:cNvPr id="0" name=""/>
        <dsp:cNvSpPr/>
      </dsp:nvSpPr>
      <dsp:spPr>
        <a:xfrm>
          <a:off x="5782242" y="2094082"/>
          <a:ext cx="1663384" cy="3549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7995" tIns="0" rIns="0" bIns="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baseline="0" dirty="0" smtClean="0"/>
            <a:t>平時成績</a:t>
          </a:r>
          <a:r>
            <a:rPr lang="en-US" altLang="zh-TW" sz="2800" kern="1200" baseline="0" dirty="0" smtClean="0"/>
            <a:t>3</a:t>
          </a:r>
          <a:r>
            <a:rPr lang="en-US" sz="2800" kern="1200" baseline="0" dirty="0" smtClean="0"/>
            <a:t>0%</a:t>
          </a:r>
          <a:endParaRPr lang="zh-TW" sz="28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小考</a:t>
          </a:r>
          <a:endParaRPr lang="en-US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課堂表現</a:t>
          </a:r>
          <a:endParaRPr lang="en-US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遲到早退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/>
            <a:t>作業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kern="1200" dirty="0" smtClean="0"/>
            <a:t>筆記</a:t>
          </a:r>
          <a:endParaRPr lang="zh-TW" sz="2200" kern="1200" dirty="0"/>
        </a:p>
      </dsp:txBody>
      <dsp:txXfrm>
        <a:off x="5782242" y="2094082"/>
        <a:ext cx="1663384" cy="35495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C24CDED-B3FB-4274-AC65-4509A06B78B4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66398B5-89A4-42E0-B7D1-2B48DA0960E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4269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4CD4138F-F370-46F8-8739-5FBE682B34E9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2923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76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3488" y="9428163"/>
            <a:ext cx="2887662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4934DCA3-CA3F-4A02-B233-D559D8EFFEF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211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/>
            <a:fld id="{DEC76C29-F6E9-446D-8D47-4C77A3E87D80}" type="slidenum">
              <a:rPr lang="zh-TW" altLang="en-US" smtClean="0"/>
              <a:pPr eaLnBrk="1" hangingPunct="1"/>
              <a:t>1</a:t>
            </a:fld>
            <a:endParaRPr lang="zh-TW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C2AE7-10EC-4D3F-8954-8A0AFCD6051B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646D5-12EC-462C-A142-7ED3227B3F3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65194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105FE-DE0A-4029-8313-995B592A25D7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13305-FD53-4F89-B587-F25C4F9DABB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57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00644-FFB1-4033-A575-DCAC8D3CF8A4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72958-8603-43B0-A1B7-C8BB06882AC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130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EF989-838A-461E-845A-49A27BC51DB8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C0181-E4B8-4F76-99DB-3731388B5DF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0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1E57B-BBDF-4175-8574-BACD4CA17853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DE411-EE4B-4449-8219-3DFD25ABDF3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0271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EE8D2-7C59-43E4-8355-EB111369EA80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2052-2C17-4CAA-8396-31AC218A006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60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23F65-FB56-4A2E-A9E6-072EA1D8DAD1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8B9C2-811D-46DB-ABBC-5DC3EB39C83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6631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83B14-A685-429F-9AA3-DB2F360D14EB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40C5B-D4C4-4943-8846-2B09D2CE905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26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60510F-649E-4A70-B2AB-66C1B1D37CE8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A904-F194-43BC-8A31-CAF4D44B172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267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FF854B-19EA-4CD4-B4B8-94CD594E25B8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98B22-DE78-4BB2-8F2C-96B37653B8A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109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D004C-F551-4782-AFE9-B38C24FE4A7C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6BAA4-6B4C-4A14-91E3-35FFFADEA14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749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BEF98297-B12A-495B-AE25-553C5A54A697}" type="datetimeFigureOut">
              <a:rPr lang="zh-TW" altLang="en-US"/>
              <a:pPr>
                <a:defRPr/>
              </a:pPr>
              <a:t>2014/9/22</a:t>
            </a:fld>
            <a:endParaRPr lang="zh-TW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D872DDD6-DCA9-4580-8302-3A13D910809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ea typeface="新細明體" charset="-12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kumimoji="0" lang="en-US">
                <a:ea typeface="新細明體" charset="-12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7" r:id="rId1"/>
    <p:sldLayoutId id="2147484079" r:id="rId2"/>
    <p:sldLayoutId id="2147484088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9" r:id="rId9"/>
    <p:sldLayoutId id="2147484085" r:id="rId10"/>
    <p:sldLayoutId id="21474840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ea typeface="微軟正黑體" pitchFamily="34" charset="-12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ING@TWU.EDU.T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sites.powercam.cc/site/tingwe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59832" y="533400"/>
            <a:ext cx="5412436" cy="2463552"/>
          </a:xfrm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會計學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教學大綱</a:t>
            </a:r>
            <a:endParaRPr lang="zh-TW" altLang="en-US" dirty="0"/>
          </a:p>
        </p:txBody>
      </p:sp>
      <p:sp>
        <p:nvSpPr>
          <p:cNvPr id="5123" name="副標題 2"/>
          <p:cNvSpPr>
            <a:spLocks noGrp="1"/>
          </p:cNvSpPr>
          <p:nvPr>
            <p:ph type="subTitle" idx="1"/>
          </p:nvPr>
        </p:nvSpPr>
        <p:spPr>
          <a:xfrm>
            <a:off x="4356100" y="3068638"/>
            <a:ext cx="4184650" cy="1833562"/>
          </a:xfrm>
        </p:spPr>
        <p:txBody>
          <a:bodyPr/>
          <a:lstStyle/>
          <a:p>
            <a:pPr marR="0" eaLnBrk="1" hangingPunct="1"/>
            <a:r>
              <a:rPr lang="zh-TW" altLang="en-US" sz="2400" dirty="0" smtClean="0"/>
              <a:t>授課教師：丁  偉</a:t>
            </a:r>
            <a:endParaRPr lang="en-US" altLang="zh-TW" sz="2400" dirty="0" smtClean="0"/>
          </a:p>
          <a:p>
            <a:pPr marR="0" eaLnBrk="1" hangingPunct="1"/>
            <a:r>
              <a:rPr lang="en-US" altLang="zh-TW" sz="2400" dirty="0" smtClean="0">
                <a:hlinkClick r:id="rId3"/>
              </a:rPr>
              <a:t>DING@TWU.EDU.TW</a:t>
            </a:r>
            <a:endParaRPr lang="en-US" altLang="zh-TW" sz="2400" dirty="0" smtClean="0"/>
          </a:p>
          <a:p>
            <a:pPr marR="0" eaLnBrk="1" hangingPunct="1"/>
            <a:r>
              <a:rPr lang="zh-TW" altLang="en-US" sz="2400" dirty="0" smtClean="0"/>
              <a:t>存誠樓</a:t>
            </a:r>
            <a:r>
              <a:rPr lang="en-US" altLang="zh-TW" sz="2400" dirty="0" smtClean="0"/>
              <a:t>5F</a:t>
            </a:r>
            <a:r>
              <a:rPr lang="zh-TW" altLang="en-US" sz="2400" dirty="0" smtClean="0"/>
              <a:t>會計室辦公室</a:t>
            </a:r>
            <a:r>
              <a:rPr lang="en-US" altLang="zh-TW" sz="2400" dirty="0" smtClean="0"/>
              <a:t>MA509</a:t>
            </a:r>
            <a:r>
              <a:rPr lang="zh-TW" altLang="en-US" sz="2400" dirty="0" smtClean="0"/>
              <a:t> 分機</a:t>
            </a:r>
            <a:r>
              <a:rPr lang="en-US" altLang="zh-TW" sz="2400" dirty="0" smtClean="0"/>
              <a:t>2565</a:t>
            </a:r>
          </a:p>
          <a:p>
            <a:pPr marR="0" eaLnBrk="1" hangingPunct="1"/>
            <a:endParaRPr lang="zh-TW" altLang="en-US" sz="2400" dirty="0" smtClean="0"/>
          </a:p>
        </p:txBody>
      </p:sp>
      <p:sp>
        <p:nvSpPr>
          <p:cNvPr id="5" name="矩形 2"/>
          <p:cNvSpPr>
            <a:spLocks noChangeArrowheads="1"/>
          </p:cNvSpPr>
          <p:nvPr/>
        </p:nvSpPr>
        <p:spPr bwMode="auto">
          <a:xfrm>
            <a:off x="2994025" y="5157788"/>
            <a:ext cx="5976938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zh-TW" altLang="en-US" sz="3200" dirty="0">
                <a:solidFill>
                  <a:srgbClr val="0070C0"/>
                </a:solidFill>
                <a:latin typeface="+mj-ea"/>
                <a:ea typeface="+mj-ea"/>
                <a:hlinkClick r:id="rId4"/>
              </a:rPr>
              <a:t>我的教學網站</a:t>
            </a:r>
            <a:endParaRPr lang="en-US" altLang="zh-TW" sz="3200" dirty="0">
              <a:solidFill>
                <a:srgbClr val="0070C0"/>
              </a:solidFill>
              <a:latin typeface="+mj-ea"/>
              <a:ea typeface="+mj-ea"/>
              <a:hlinkClick r:id="rId4"/>
            </a:endParaRPr>
          </a:p>
          <a:p>
            <a:pPr>
              <a:defRPr/>
            </a:pPr>
            <a:r>
              <a:rPr lang="en-US" altLang="zh-TW" sz="2800" dirty="0">
                <a:solidFill>
                  <a:srgbClr val="0070C0"/>
                </a:solidFill>
                <a:ea typeface="新細明體" charset="-120"/>
                <a:hlinkClick r:id="rId4"/>
              </a:rPr>
              <a:t>http://sites.powercam.cc/site/tingwei</a:t>
            </a:r>
            <a:endParaRPr lang="en-US" altLang="zh-TW" sz="2800" dirty="0">
              <a:solidFill>
                <a:srgbClr val="0070C0"/>
              </a:solidFill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會計學的重要性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611560" y="2204864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Blip>
                <a:blip r:embed="rId2"/>
              </a:buBlip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商學領域的基礎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85800" indent="-685800">
              <a:buBlip>
                <a:blip r:embed="rId2"/>
              </a:buBlip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財務金融領域的基本知識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85800" indent="-685800">
              <a:buBlip>
                <a:blip r:embed="rId2"/>
              </a:buBlip>
            </a:pP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財金領域求職的必要條件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685800" indent="-685800">
              <a:buBlip>
                <a:blip r:embed="rId2"/>
              </a:buBlip>
            </a:pP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開店當老闆要看</a:t>
            </a:r>
            <a:r>
              <a:rPr lang="zh-TW" altLang="en-US" sz="4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懂經營成果與財務現況</a:t>
            </a:r>
            <a:endParaRPr lang="en-US" altLang="zh-TW" sz="4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473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上課禮節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892776" y="2385959"/>
            <a:ext cx="28770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不遲到</a:t>
            </a:r>
            <a:endParaRPr lang="en-US" altLang="zh-TW" sz="4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聊天</a:t>
            </a:r>
            <a:endParaRPr lang="en-US" altLang="zh-TW" sz="4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不滑手機</a:t>
            </a:r>
            <a:endParaRPr lang="en-US" altLang="zh-TW" sz="4800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772162" y="2420888"/>
            <a:ext cx="4104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專心聽講</a:t>
            </a:r>
          </a:p>
          <a:p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勤作筆記</a:t>
            </a:r>
          </a:p>
          <a:p>
            <a:r>
              <a:rPr lang="zh-TW" altLang="en-US" sz="48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準時繳交作業</a:t>
            </a:r>
          </a:p>
        </p:txBody>
      </p:sp>
    </p:spTree>
    <p:extLst>
      <p:ext uri="{BB962C8B-B14F-4D97-AF65-F5344CB8AC3E}">
        <p14:creationId xmlns:p14="http://schemas.microsoft.com/office/powerpoint/2010/main" val="2270440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3"/>
          <p:cNvSpPr>
            <a:spLocks noGrp="1"/>
          </p:cNvSpPr>
          <p:nvPr>
            <p:ph type="title"/>
          </p:nvPr>
        </p:nvSpPr>
        <p:spPr>
          <a:xfrm>
            <a:off x="468313" y="1412875"/>
            <a:ext cx="3598862" cy="1798638"/>
          </a:xfrm>
        </p:spPr>
        <p:txBody>
          <a:bodyPr/>
          <a:lstStyle/>
          <a:p>
            <a:pPr eaLnBrk="1" hangingPunct="1"/>
            <a:r>
              <a:rPr lang="zh-TW" altLang="en-US" sz="3600" dirty="0" smtClean="0"/>
              <a:t>教科書</a:t>
            </a:r>
            <a:r>
              <a:rPr lang="en-US" altLang="zh-TW" sz="3600" dirty="0" smtClean="0"/>
              <a:t>:</a:t>
            </a:r>
            <a:br>
              <a:rPr lang="en-US" altLang="zh-TW" sz="3600" dirty="0" smtClean="0"/>
            </a:br>
            <a:r>
              <a:rPr lang="zh-TW" altLang="en-US" sz="3600" dirty="0" smtClean="0"/>
              <a:t>        </a:t>
            </a:r>
            <a:r>
              <a:rPr lang="zh-TW" altLang="en-US" sz="3600" dirty="0" smtClean="0">
                <a:solidFill>
                  <a:srgbClr val="FF0000"/>
                </a:solidFill>
              </a:rPr>
              <a:t>會計學</a:t>
            </a:r>
            <a:endParaRPr lang="zh-TW" alt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7171" name="文字版面配置區 5"/>
          <p:cNvSpPr>
            <a:spLocks noGrp="1"/>
          </p:cNvSpPr>
          <p:nvPr>
            <p:ph type="body" sz="half" idx="2"/>
          </p:nvPr>
        </p:nvSpPr>
        <p:spPr>
          <a:xfrm>
            <a:off x="467544" y="3356992"/>
            <a:ext cx="3743325" cy="2376264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endParaRPr lang="en-US" altLang="zh-TW" sz="1800" dirty="0" smtClean="0"/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endParaRPr lang="en-US" altLang="zh-TW" sz="2600" dirty="0" smtClean="0"/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zh-TW" altLang="en-US" sz="2600" dirty="0" smtClean="0"/>
              <a:t>作者：吳嘉勳</a:t>
            </a:r>
            <a:endParaRPr lang="en-US" altLang="zh-TW" sz="2600" dirty="0" smtClean="0"/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zh-TW" altLang="en-US" sz="2600" dirty="0" smtClean="0"/>
              <a:t>出版社：華泰文化</a:t>
            </a:r>
            <a:endParaRPr lang="en-US" altLang="zh-TW" sz="2600" dirty="0" smtClean="0"/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zh-TW" altLang="en-US" sz="2600" dirty="0" smtClean="0"/>
              <a:t>出版日期：</a:t>
            </a:r>
            <a:r>
              <a:rPr lang="en-US" altLang="zh-TW" sz="2600" dirty="0" smtClean="0"/>
              <a:t>2015.09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altLang="zh-TW" sz="2600" dirty="0" smtClean="0"/>
              <a:t>ISBN</a:t>
            </a:r>
            <a:r>
              <a:rPr lang="zh-TW" altLang="en-US" sz="2600" dirty="0" smtClean="0"/>
              <a:t>：</a:t>
            </a:r>
            <a:r>
              <a:rPr lang="en-US" altLang="zh-TW" sz="2600" dirty="0"/>
              <a:t> </a:t>
            </a:r>
            <a:r>
              <a:rPr lang="en-US" altLang="zh-TW" sz="2600" dirty="0" smtClean="0"/>
              <a:t>9789576099571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zh-TW" altLang="en-US" sz="2600" dirty="0"/>
              <a:t>版次</a:t>
            </a:r>
            <a:r>
              <a:rPr lang="en-US" altLang="zh-TW" sz="2600" dirty="0" smtClean="0"/>
              <a:t> </a:t>
            </a:r>
            <a:r>
              <a:rPr lang="zh-TW" altLang="en-US" sz="2600" dirty="0" smtClean="0"/>
              <a:t>：</a:t>
            </a:r>
            <a:r>
              <a:rPr lang="en-US" altLang="zh-TW" sz="2600" dirty="0" smtClean="0"/>
              <a:t>10</a:t>
            </a:r>
            <a:r>
              <a:rPr lang="zh-TW" altLang="en-US" sz="2600" dirty="0" smtClean="0"/>
              <a:t>版</a:t>
            </a:r>
          </a:p>
        </p:txBody>
      </p:sp>
      <p:sp>
        <p:nvSpPr>
          <p:cNvPr id="6148" name="圖片版面配置區 1"/>
          <p:cNvSpPr>
            <a:spLocks noGrp="1" noTextEdit="1"/>
          </p:cNvSpPr>
          <p:nvPr>
            <p:ph type="pic" idx="1"/>
          </p:nvPr>
        </p:nvSpPr>
        <p:spPr>
          <a:xfrm rot="420000">
            <a:off x="3486150" y="1200150"/>
            <a:ext cx="4618038" cy="3930650"/>
          </a:xfrm>
          <a:ln>
            <a:headEnd/>
            <a:tailEnd/>
          </a:ln>
        </p:spPr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836712"/>
            <a:ext cx="3382268" cy="4622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8350" y="333375"/>
            <a:ext cx="531813" cy="4187825"/>
          </a:xfrm>
        </p:spPr>
        <p:txBody>
          <a:bodyPr vert="eaVert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評量方式</a:t>
            </a:r>
            <a:endParaRPr lang="zh-TW" altLang="en-US" dirty="0"/>
          </a:p>
        </p:txBody>
      </p:sp>
      <p:graphicFrame>
        <p:nvGraphicFramePr>
          <p:cNvPr id="6" name="資料庫圖表 5"/>
          <p:cNvGraphicFramePr/>
          <p:nvPr/>
        </p:nvGraphicFramePr>
        <p:xfrm>
          <a:off x="179512" y="116632"/>
          <a:ext cx="792088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orient="vert"/>
          </p:nvPr>
        </p:nvSpPr>
        <p:spPr>
          <a:xfrm>
            <a:off x="8243888" y="260350"/>
            <a:ext cx="625475" cy="58658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 smtClean="0"/>
              <a:t>教學計畫</a:t>
            </a:r>
            <a:endParaRPr lang="zh-TW" altLang="en-US" dirty="0"/>
          </a:p>
        </p:txBody>
      </p:sp>
      <p:sp>
        <p:nvSpPr>
          <p:cNvPr id="8195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0825" y="620713"/>
            <a:ext cx="7921625" cy="6048375"/>
          </a:xfrm>
        </p:spPr>
        <p:txBody>
          <a:bodyPr vert="horz"/>
          <a:lstStyle/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</a:t>
            </a:r>
            <a:r>
              <a:rPr lang="en-US" altLang="zh-TW" sz="2000" dirty="0" smtClean="0"/>
              <a:t>1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 課程簡介</a:t>
            </a:r>
            <a:endParaRPr lang="en-US" altLang="zh-TW" sz="1800" dirty="0" smtClean="0"/>
          </a:p>
          <a:p>
            <a:r>
              <a:rPr lang="zh-TW" altLang="zh-TW" sz="1800" dirty="0" smtClean="0"/>
              <a:t>第</a:t>
            </a:r>
            <a:r>
              <a:rPr lang="en-US" altLang="zh-TW" sz="1800" dirty="0" smtClean="0"/>
              <a:t>02</a:t>
            </a:r>
            <a:r>
              <a:rPr lang="zh-TW" altLang="zh-TW" sz="1800" dirty="0" smtClean="0"/>
              <a:t>週</a:t>
            </a:r>
            <a:r>
              <a:rPr lang="zh-TW" altLang="en-US" sz="1800" dirty="0" smtClean="0"/>
              <a:t>        基本概念 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03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會計科目及借貸法則</a:t>
            </a:r>
            <a:r>
              <a:rPr lang="en-US" altLang="zh-TW" sz="1800" dirty="0" smtClean="0"/>
              <a:t>(1)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04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會計科目及借貸法則</a:t>
            </a:r>
            <a:r>
              <a:rPr lang="en-US" altLang="zh-TW" sz="1800" dirty="0" smtClean="0"/>
              <a:t>(2)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05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平時會計處理程序</a:t>
            </a:r>
            <a:r>
              <a:rPr lang="en-US" altLang="zh-TW" sz="1800" dirty="0" smtClean="0"/>
              <a:t>(1)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06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平時會計處理程序</a:t>
            </a:r>
            <a:r>
              <a:rPr lang="en-US" altLang="zh-TW" sz="1800" dirty="0" smtClean="0"/>
              <a:t>(2)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07</a:t>
            </a:r>
            <a:r>
              <a:rPr lang="zh-TW" altLang="zh-TW" sz="1800" dirty="0" smtClean="0"/>
              <a:t>週　　</a:t>
            </a:r>
            <a:r>
              <a:rPr lang="zh-TW" altLang="en-US" sz="1800" dirty="0"/>
              <a:t>小考</a:t>
            </a:r>
            <a:endParaRPr lang="en-US" altLang="zh-TW" sz="1800" dirty="0" smtClean="0"/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08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考前複習</a:t>
            </a:r>
            <a:endParaRPr lang="en-US" altLang="zh-TW" sz="1800" dirty="0" smtClean="0"/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09</a:t>
            </a:r>
            <a:r>
              <a:rPr lang="zh-TW" altLang="zh-TW" sz="1800" dirty="0" smtClean="0"/>
              <a:t>週　　</a:t>
            </a:r>
            <a:r>
              <a:rPr lang="zh-TW" altLang="zh-TW" sz="1800" dirty="0" smtClean="0">
                <a:solidFill>
                  <a:srgbClr val="FF0000"/>
                </a:solidFill>
              </a:rPr>
              <a:t>期中考試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10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 檢討考卷</a:t>
            </a:r>
            <a:endParaRPr lang="en-US" altLang="zh-TW" sz="1800" dirty="0" smtClean="0"/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11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  期末調整</a:t>
            </a:r>
            <a:r>
              <a:rPr lang="en-US" altLang="zh-TW" sz="1800" dirty="0" smtClean="0"/>
              <a:t>(1)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12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 期末調整</a:t>
            </a:r>
            <a:r>
              <a:rPr lang="en-US" altLang="zh-TW" sz="1800" dirty="0" smtClean="0"/>
              <a:t>(2)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13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 編表及結帳</a:t>
            </a:r>
            <a:r>
              <a:rPr lang="en-US" altLang="zh-TW" sz="1800" dirty="0" smtClean="0"/>
              <a:t>(1)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14</a:t>
            </a:r>
            <a:r>
              <a:rPr lang="zh-TW" altLang="zh-TW" sz="1800" dirty="0" smtClean="0"/>
              <a:t>週　　</a:t>
            </a:r>
            <a:r>
              <a:rPr lang="zh-TW" altLang="en-US" sz="1800" dirty="0" smtClean="0"/>
              <a:t> 編表及結帳</a:t>
            </a:r>
            <a:r>
              <a:rPr lang="en-US" altLang="zh-TW" sz="1800" dirty="0" smtClean="0"/>
              <a:t>(2)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15</a:t>
            </a:r>
            <a:r>
              <a:rPr lang="zh-TW" altLang="zh-TW" sz="1800" dirty="0" smtClean="0"/>
              <a:t>週　</a:t>
            </a:r>
            <a:r>
              <a:rPr lang="zh-TW" altLang="en-US" sz="1800" dirty="0" smtClean="0"/>
              <a:t>     買賣業會計</a:t>
            </a:r>
            <a:r>
              <a:rPr lang="en-US" altLang="zh-TW" sz="1800" dirty="0" smtClean="0"/>
              <a:t>(1)</a:t>
            </a: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16</a:t>
            </a:r>
            <a:r>
              <a:rPr lang="zh-TW" altLang="zh-TW" sz="1800" dirty="0" smtClean="0"/>
              <a:t>週</a:t>
            </a:r>
            <a:r>
              <a:rPr lang="zh-TW" altLang="en-US" sz="1800" dirty="0" smtClean="0"/>
              <a:t>         買賣業會計</a:t>
            </a:r>
            <a:r>
              <a:rPr lang="en-US" altLang="zh-TW" sz="1800" dirty="0" smtClean="0"/>
              <a:t>(2)</a:t>
            </a:r>
            <a:endParaRPr lang="en-US" altLang="zh-TW" sz="1800" dirty="0" smtClean="0">
              <a:solidFill>
                <a:srgbClr val="FF0000"/>
              </a:solidFill>
            </a:endParaRPr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17</a:t>
            </a:r>
            <a:r>
              <a:rPr lang="zh-TW" altLang="zh-TW" sz="1800" dirty="0" smtClean="0"/>
              <a:t>週</a:t>
            </a:r>
            <a:r>
              <a:rPr lang="zh-TW" altLang="en-US" sz="1800" dirty="0" smtClean="0"/>
              <a:t>         小考及考前複習</a:t>
            </a:r>
            <a:endParaRPr lang="en-US" altLang="zh-TW" sz="1800" dirty="0" smtClean="0"/>
          </a:p>
          <a:p>
            <a:pPr eaLnBrk="1" hangingPunct="1">
              <a:buFont typeface="Wingdings 2" pitchFamily="18" charset="2"/>
              <a:buChar char=""/>
            </a:pPr>
            <a:r>
              <a:rPr lang="zh-TW" altLang="zh-TW" sz="1800" dirty="0" smtClean="0"/>
              <a:t>第</a:t>
            </a:r>
            <a:r>
              <a:rPr lang="en-US" altLang="zh-TW" sz="1800" dirty="0" smtClean="0"/>
              <a:t>18</a:t>
            </a:r>
            <a:r>
              <a:rPr lang="zh-TW" altLang="zh-TW" sz="1800" dirty="0" smtClean="0"/>
              <a:t>週</a:t>
            </a:r>
            <a:r>
              <a:rPr lang="en-US" altLang="zh-TW" sz="1800" dirty="0" smtClean="0"/>
              <a:t>   </a:t>
            </a:r>
            <a:r>
              <a:rPr lang="zh-TW" altLang="en-US" sz="1800" dirty="0" smtClean="0"/>
              <a:t>      </a:t>
            </a:r>
            <a:r>
              <a:rPr lang="zh-TW" altLang="zh-TW" sz="1800" dirty="0" smtClean="0">
                <a:solidFill>
                  <a:srgbClr val="FF0000"/>
                </a:solidFill>
              </a:rPr>
              <a:t>期末</a:t>
            </a:r>
            <a:r>
              <a:rPr lang="zh-TW" altLang="en-US" sz="1800" dirty="0" smtClean="0">
                <a:solidFill>
                  <a:srgbClr val="FF0000"/>
                </a:solidFill>
              </a:rPr>
              <a:t>考試</a:t>
            </a:r>
            <a:endParaRPr lang="zh-TW" altLang="zh-TW" sz="1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流線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流線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814</TotalTime>
  <Words>124</Words>
  <Application>Microsoft Office PowerPoint</Application>
  <PresentationFormat>如螢幕大小 (4:3)</PresentationFormat>
  <Paragraphs>56</Paragraphs>
  <Slides>6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流線</vt:lpstr>
      <vt:lpstr>會計學 教學大綱</vt:lpstr>
      <vt:lpstr>會計學的重要性</vt:lpstr>
      <vt:lpstr>上課禮節</vt:lpstr>
      <vt:lpstr>教科書:         會計學</vt:lpstr>
      <vt:lpstr>評量方式</vt:lpstr>
      <vt:lpstr>教學計畫</vt:lpstr>
    </vt:vector>
  </TitlesOfParts>
  <Company>TIT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財務報表分析教學大綱</dc:title>
  <dc:creator>Staff</dc:creator>
  <cp:lastModifiedBy>user</cp:lastModifiedBy>
  <cp:revision>183</cp:revision>
  <cp:lastPrinted>2014-09-22T00:36:17Z</cp:lastPrinted>
  <dcterms:created xsi:type="dcterms:W3CDTF">2011-02-09T06:45:16Z</dcterms:created>
  <dcterms:modified xsi:type="dcterms:W3CDTF">2014-09-22T00:37:20Z</dcterms:modified>
</cp:coreProperties>
</file>