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69428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44758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74985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53351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45594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02608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02711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02645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80675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65381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14839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F5D3C-2FBC-4E87-B841-D6EDA6736D26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C84AC-26BF-496B-A7BB-0FF604A62E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164348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492896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latin typeface="+mn-ea"/>
                <a:ea typeface="+mn-ea"/>
              </a:rPr>
              <a:t>移民社會的認同</a:t>
            </a:r>
            <a:r>
              <a:rPr lang="en-US" altLang="zh-TW" sz="4000" dirty="0" smtClean="0">
                <a:latin typeface="+mn-ea"/>
                <a:ea typeface="+mn-ea"/>
              </a:rPr>
              <a:t/>
            </a:r>
            <a:br>
              <a:rPr lang="en-US" altLang="zh-TW" sz="4000" dirty="0" smtClean="0">
                <a:latin typeface="+mn-ea"/>
                <a:ea typeface="+mn-ea"/>
              </a:rPr>
            </a:br>
            <a:r>
              <a:rPr lang="zh-TW" altLang="en-US" sz="4000" dirty="0" smtClean="0">
                <a:latin typeface="+mn-ea"/>
                <a:ea typeface="+mn-ea"/>
              </a:rPr>
              <a:t>過去、現在與未來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8316416" cy="4005064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指導教授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閔宇經教授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>
                <a:solidFill>
                  <a:schemeClr val="tx1"/>
                </a:solidFill>
                <a:latin typeface="+mn-ea"/>
              </a:rPr>
              <a:t>指導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助教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李婉菁助教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組長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:B10134131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李鈺婷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組員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:B10011005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邱繼詠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B10011060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陳禹翔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B10033182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黃承善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B10134092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邱冠瑞</a:t>
            </a:r>
            <a:endParaRPr lang="en-US" altLang="zh-TW" sz="2400" b="1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　　 </a:t>
            </a:r>
            <a:r>
              <a:rPr lang="en-US" altLang="zh-TW" sz="2400" b="1" dirty="0" smtClean="0">
                <a:solidFill>
                  <a:schemeClr val="tx1"/>
                </a:solidFill>
                <a:latin typeface="+mn-ea"/>
              </a:rPr>
              <a:t>B10134175</a:t>
            </a:r>
            <a:r>
              <a:rPr lang="zh-TW" altLang="en-US" sz="2400" b="1" dirty="0" smtClean="0">
                <a:solidFill>
                  <a:schemeClr val="tx1"/>
                </a:solidFill>
                <a:latin typeface="+mn-ea"/>
              </a:rPr>
              <a:t>廖怡婷</a:t>
            </a:r>
            <a:endParaRPr lang="zh-TW" altLang="en-US" sz="2400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492896"/>
            <a:ext cx="4716016" cy="35370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="" xmlns:p14="http://schemas.microsoft.com/office/powerpoint/2010/main" val="336240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n-ea"/>
                <a:ea typeface="+mn-ea"/>
              </a:rPr>
              <a:t>南京女孩</a:t>
            </a:r>
            <a:r>
              <a:rPr lang="en-US" altLang="zh-TW" sz="4000" dirty="0" smtClean="0">
                <a:latin typeface="+mn-ea"/>
                <a:ea typeface="+mn-ea"/>
              </a:rPr>
              <a:t>-</a:t>
            </a:r>
            <a:r>
              <a:rPr lang="zh-TW" altLang="en-US" sz="4000" dirty="0" smtClean="0">
                <a:latin typeface="+mn-ea"/>
                <a:ea typeface="+mn-ea"/>
              </a:rPr>
              <a:t>小靜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700808"/>
            <a:ext cx="5554960" cy="475252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這位女孩她來自對岸中國江蘇省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南京市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她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的名字叫做邢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靜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名字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很特別常常被誤以為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是行進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個性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開朗大方受到同學的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喜愛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不僅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讀書認真運動也是她的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強項</a:t>
            </a: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TW" sz="2400" b="1" kern="100" dirty="0" smtClean="0">
              <a:solidFill>
                <a:srgbClr val="141823"/>
              </a:solidFill>
              <a:latin typeface="+mn-ea"/>
              <a:cs typeface="Helvetica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大家</a:t>
            </a:r>
            <a:r>
              <a:rPr lang="zh-TW" altLang="zh-TW" sz="2400" b="1" kern="100" dirty="0">
                <a:solidFill>
                  <a:srgbClr val="141823"/>
                </a:solidFill>
                <a:latin typeface="+mn-ea"/>
                <a:cs typeface="Helvetica"/>
              </a:rPr>
              <a:t>都叫她小</a:t>
            </a:r>
            <a:r>
              <a:rPr lang="zh-TW" altLang="zh-TW" sz="2400" b="1" kern="100" dirty="0" smtClean="0">
                <a:solidFill>
                  <a:srgbClr val="141823"/>
                </a:solidFill>
                <a:latin typeface="+mn-ea"/>
                <a:cs typeface="Helvetica"/>
              </a:rPr>
              <a:t>靜</a:t>
            </a:r>
            <a:endParaRPr lang="zh-TW" altLang="zh-TW" sz="2400" b="1" kern="100" dirty="0">
              <a:latin typeface="+mn-ea"/>
              <a:cs typeface="Times New Roman"/>
            </a:endParaRP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0701"/>
          <a:stretch/>
        </p:blipFill>
        <p:spPr>
          <a:xfrm>
            <a:off x="6012159" y="1700808"/>
            <a:ext cx="3012505" cy="475252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0849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+mn-ea"/>
                <a:ea typeface="+mn-ea"/>
              </a:rPr>
              <a:t>勇闖台灣</a:t>
            </a: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523767"/>
            <a:ext cx="3245635" cy="183175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90973"/>
            <a:ext cx="2463738" cy="328498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912799"/>
            <a:ext cx="1757941" cy="263691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444558"/>
            <a:ext cx="4676323" cy="328173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733" r="44456"/>
          <a:stretch/>
        </p:blipFill>
        <p:spPr>
          <a:xfrm>
            <a:off x="2284772" y="3400940"/>
            <a:ext cx="2126234" cy="29039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37473"/>
            <a:ext cx="1601081" cy="28411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8324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n-ea"/>
                <a:ea typeface="+mn-ea"/>
              </a:rPr>
              <a:t>心得</a:t>
            </a:r>
            <a:endParaRPr lang="zh-TW" altLang="en-US" sz="40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28800"/>
            <a:ext cx="7848872" cy="52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b="1" dirty="0">
                <a:latin typeface="+mn-ea"/>
              </a:rPr>
              <a:t>在</a:t>
            </a:r>
            <a:r>
              <a:rPr lang="zh-TW" altLang="en-US" sz="2400" b="1" dirty="0" smtClean="0">
                <a:latin typeface="+mn-ea"/>
              </a:rPr>
              <a:t>拍攝訪問期間，我們對小靜一無所知到現在有一定的了解，才會體會到拍攝及訪問並不是想像中容易，原以為簡單，但向被訪問者提問時，才發覺需要一定的技巧及做足準備功夫。例如</a:t>
            </a:r>
            <a:r>
              <a:rPr lang="zh-TW" altLang="en-US" sz="2400" b="1" dirty="0">
                <a:latin typeface="+mn-ea"/>
              </a:rPr>
              <a:t>事先要蒐集很多</a:t>
            </a:r>
            <a:r>
              <a:rPr lang="zh-TW" altLang="en-US" sz="2400" b="1" dirty="0" smtClean="0">
                <a:latin typeface="+mn-ea"/>
              </a:rPr>
              <a:t>資料，並將之過濾，之後再擬定及篩選題目，才可以完成一篇訪問稿。</a:t>
            </a:r>
            <a:endParaRPr lang="en-US" altLang="zh-TW" sz="2400" b="1" dirty="0" smtClean="0">
              <a:latin typeface="+mn-ea"/>
            </a:endParaRPr>
          </a:p>
          <a:p>
            <a:pPr marL="0" indent="0">
              <a:buNone/>
            </a:pPr>
            <a:endParaRPr lang="en-US" altLang="zh-TW" sz="2400" b="1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sz="2400" b="1" dirty="0" smtClean="0">
                <a:latin typeface="+mn-ea"/>
              </a:rPr>
              <a:t>另外，在拍攝過程中，控制攝錄更非易事。例如焦距的控制、光圈的調校、鏡頭的運用、現場環境、光暗程度等</a:t>
            </a:r>
            <a:r>
              <a:rPr lang="en-US" altLang="zh-TW" sz="2400" b="1" dirty="0" smtClean="0">
                <a:latin typeface="+mn-ea"/>
              </a:rPr>
              <a:t>…</a:t>
            </a:r>
            <a:r>
              <a:rPr lang="zh-TW" altLang="en-US" sz="2400" b="1" dirty="0" smtClean="0">
                <a:latin typeface="+mn-ea"/>
              </a:rPr>
              <a:t>也都是需要留意的。</a:t>
            </a:r>
            <a:endParaRPr lang="en-US" altLang="zh-TW" sz="2400" b="1" dirty="0" smtClean="0">
              <a:latin typeface="+mn-ea"/>
            </a:endParaRPr>
          </a:p>
          <a:p>
            <a:pPr marL="0" indent="0">
              <a:buNone/>
            </a:pPr>
            <a:endParaRPr lang="en-US" altLang="zh-TW" sz="2400" b="1" dirty="0" smtClean="0"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61292"/>
          <a:stretch/>
        </p:blipFill>
        <p:spPr>
          <a:xfrm>
            <a:off x="0" y="5229200"/>
            <a:ext cx="9144000" cy="1628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7445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202</Words>
  <Application>Microsoft Office PowerPoint</Application>
  <PresentationFormat>如螢幕大小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移民社會的認同 過去、現在與未來</vt:lpstr>
      <vt:lpstr>南京女孩-小靜</vt:lpstr>
      <vt:lpstr>勇闖台灣</vt:lpstr>
      <vt:lpstr>心得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移民社會的認同  過去、現在與未來</dc:title>
  <dc:creator>Happiness</dc:creator>
  <cp:lastModifiedBy>user</cp:lastModifiedBy>
  <cp:revision>15</cp:revision>
  <dcterms:created xsi:type="dcterms:W3CDTF">2014-06-10T15:08:08Z</dcterms:created>
  <dcterms:modified xsi:type="dcterms:W3CDTF">2014-12-09T05:34:14Z</dcterms:modified>
</cp:coreProperties>
</file>