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58" r:id="rId3"/>
    <p:sldId id="262" r:id="rId4"/>
    <p:sldId id="264" r:id="rId5"/>
    <p:sldId id="265" r:id="rId6"/>
    <p:sldId id="266" r:id="rId7"/>
    <p:sldId id="273" r:id="rId8"/>
    <p:sldId id="268" r:id="rId9"/>
    <p:sldId id="272" r:id="rId10"/>
    <p:sldId id="269" r:id="rId11"/>
    <p:sldId id="270" r:id="rId12"/>
    <p:sldId id="257" r:id="rId13"/>
    <p:sldId id="275" r:id="rId14"/>
    <p:sldId id="260" r:id="rId15"/>
    <p:sldId id="271" r:id="rId16"/>
    <p:sldId id="267" r:id="rId1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876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6A051-A852-4C75-BD02-3963BEEDA53F}" type="datetimeFigureOut">
              <a:rPr lang="zh-TW" altLang="en-US" smtClean="0"/>
              <a:pPr/>
              <a:t>2014/4/28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91F0E-2FD9-4510-8C17-8D40950FD8A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9174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smtClean="0"/>
              <a:t>http://blog.roodo.com/kcn/archives/3954963.html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91F0E-2FD9-4510-8C17-8D40950FD8A3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7681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smtClean="0"/>
              <a:t>http://blog.roodo.com/kcn/archives/3954963.html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91F0E-2FD9-4510-8C17-8D40950FD8A3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7681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smtClean="0"/>
              <a:t>http://blog.roodo.com/kcn/archives/3954963.html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91F0E-2FD9-4510-8C17-8D40950FD8A3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7681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smtClean="0"/>
              <a:t>http://blog.roodo.com/kcn/archives/3954963.html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91F0E-2FD9-4510-8C17-8D40950FD8A3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76816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smtClean="0"/>
              <a:t>http://blog.roodo.com/kcn/archives/3954963.html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91F0E-2FD9-4510-8C17-8D40950FD8A3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7681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0AABCC-45E9-402F-9438-7249EF619B18}" type="datetimeFigureOut">
              <a:rPr lang="fr-FR" altLang="zh-TW"/>
              <a:pPr/>
              <a:t>28/04/2014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2333C-DBE5-4548-8C1E-1FB26516AB8E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xmlns="" val="380476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514C1B-2AB3-45DB-AA53-3D8460C5188F}" type="datetimeFigureOut">
              <a:rPr lang="fr-FR" altLang="zh-TW"/>
              <a:pPr/>
              <a:t>28/04/2014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89EC8-906B-4878-B1AB-3E13AA770A20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xmlns="" val="54712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73B9A-B6DF-4EC9-8111-E26C1CAE8FF9}" type="datetimeFigureOut">
              <a:rPr lang="fr-FR" altLang="zh-TW"/>
              <a:pPr/>
              <a:t>28/04/2014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297F3-4DAD-47DB-AB3B-F386328A1630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xmlns="" val="354118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DB3F6B-ED56-4210-9CE6-3ED34300A0D3}" type="datetimeFigureOut">
              <a:rPr lang="fr-FR" altLang="zh-TW"/>
              <a:pPr/>
              <a:t>28/04/2014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64BF2-DE02-44A6-AE82-F574382F8BC4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xmlns="" val="9848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768A5D-67FB-4C95-B72F-4AE87E4D6305}" type="datetimeFigureOut">
              <a:rPr lang="fr-FR" altLang="zh-TW"/>
              <a:pPr/>
              <a:t>28/04/2014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C4742-F319-446C-99F6-77E351293DCF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xmlns="" val="215006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9DF3D7-6854-4054-9E5F-8E4032AC9E4F}" type="datetimeFigureOut">
              <a:rPr lang="fr-FR" altLang="zh-TW"/>
              <a:pPr/>
              <a:t>28/04/2014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2211E-1BB4-4CF0-BEF4-CFF893871611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xmlns="" val="93420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74A630-A199-4644-8ADE-0A077E8A2D94}" type="datetimeFigureOut">
              <a:rPr lang="fr-FR" altLang="zh-TW"/>
              <a:pPr/>
              <a:t>28/04/2014</a:t>
            </a:fld>
            <a:endParaRPr lang="fr-FR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A7034-764B-436A-AC4F-DFAC9A0F81CE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xmlns="" val="25498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046AFD-6354-4D46-97D7-F2E6CB8679C6}" type="datetimeFigureOut">
              <a:rPr lang="fr-FR" altLang="zh-TW"/>
              <a:pPr/>
              <a:t>28/04/2014</a:t>
            </a:fld>
            <a:endParaRPr lang="fr-FR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BE1BD-181D-41E2-B375-05BC75FAAC33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xmlns="" val="392150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CA854D-9399-4931-B020-E7655D7D0386}" type="datetimeFigureOut">
              <a:rPr lang="fr-FR" altLang="zh-TW"/>
              <a:pPr/>
              <a:t>28/04/2014</a:t>
            </a:fld>
            <a:endParaRPr lang="fr-FR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54D75-FF2F-496D-AD56-96CF0C4984E6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xmlns="" val="36861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755794-BD81-4AC8-9A60-2D0AD3049CF3}" type="datetimeFigureOut">
              <a:rPr lang="fr-FR" altLang="zh-TW"/>
              <a:pPr/>
              <a:t>28/04/2014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A27D3-F6CC-46FE-9644-51DB9A21D899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xmlns="" val="180230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19293-C59C-4173-B734-F81FE5A42CFB}" type="datetimeFigureOut">
              <a:rPr lang="fr-FR" altLang="zh-TW"/>
              <a:pPr/>
              <a:t>28/04/2014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62313-47D9-4037-AE86-33A085E98E3A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xmlns="" val="319874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3D04386-7D87-40BF-9018-D2036AD25CB9}" type="datetimeFigureOut">
              <a:rPr lang="fr-FR" altLang="zh-TW"/>
              <a:pPr/>
              <a:t>28/04/2014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99B004F-F0A5-4F95-B0F4-28DD3292C27F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oaauGIm1_A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oogledrive.com/host/0BxDXRewhuvRXWkVRMy1nR1BlT3M/index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googledrive.com/host/0BxDXRewhuvRXWkVRMy1nR1BlT3M/index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902361" y="1772816"/>
            <a:ext cx="6228184" cy="118199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台灣阿信的美力人生</a:t>
            </a:r>
            <a:endParaRPr lang="fr-FR" altLang="zh-TW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4441825"/>
            <a:ext cx="6400800" cy="1752600"/>
          </a:xfrm>
        </p:spPr>
        <p:txBody>
          <a:bodyPr/>
          <a:lstStyle/>
          <a:p>
            <a:r>
              <a:rPr lang="fr-CA" altLang="zh-TW" sz="2400" smtClean="0">
                <a:solidFill>
                  <a:schemeClr val="bg1"/>
                </a:solidFill>
                <a:latin typeface="Georgia" pitchFamily="18" charset="0"/>
              </a:rPr>
              <a:t>Company Name</a:t>
            </a:r>
            <a:endParaRPr lang="fr-FR" altLang="zh-TW" sz="2400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1" t="18571" r="8571" b="10190"/>
          <a:stretch/>
        </p:blipFill>
        <p:spPr>
          <a:xfrm>
            <a:off x="28331" y="2852936"/>
            <a:ext cx="9144000" cy="4287536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057" y="596550"/>
            <a:ext cx="309201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478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協同論壇－</a:t>
            </a:r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fr-FR" altLang="zh-TW" b="1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2402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fr-FR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生得過雞酒香；生不過四塊板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到專業婦產科的獨立，台灣</a:t>
            </a: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TW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穩婆到產婆</a:t>
            </a: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醫學</a:t>
            </a:r>
            <a:r>
              <a:rPr lang="zh-TW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觀念及</a:t>
            </a: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技術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進步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三姑六婆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>
              <a:buFont typeface="標楷體" panose="03000509000000000000" pitchFamily="65" charset="-120"/>
              <a:buChar char="—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尼姑；道姑；卦姑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>
              <a:buFont typeface="標楷體" panose="03000509000000000000" pitchFamily="65" charset="-120"/>
              <a:buChar char="—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牙婆；媒婆；師婆；虔婆；藥婆；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穩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婆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婦產科獨立於醫學之外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6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協同論壇－</a:t>
            </a:r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endParaRPr lang="fr-FR" altLang="zh-TW" b="1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2402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fr-FR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一個與台灣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年殖民史相依存的女性的奮力人生，有何值得我們現代女性借鏡之處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走在時代尖端的女性應有的人格特質是什麼？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對婚姻的期許與適應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離婚與再婚對一個女性而言究竟會帶來怎樣的衝擊</a:t>
            </a:r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0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歷史的反思</a:t>
            </a:r>
            <a:endParaRPr lang="fr-FR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從穩婆到產婆，台灣人醫學觀念的及技術的進步，日本人功不可沒，是否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再現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出移民社會的歷史印記．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前一場論壇相呼應，歷史印記或是歷史幽靈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的如影隨形？</a:t>
            </a:r>
            <a:r>
              <a:rPr lang="fr-FR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浪淘沙的反思</a:t>
            </a:r>
            <a:endParaRPr lang="fr-FR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為何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浪淘沙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從衝突抗爭這樣的一個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楔子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開始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導演用這樣的模式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引領閱聽人進入劇情，要表達怎樣的觀念？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與前一場論壇相呼應，歷史印記或是歷史幽靈的存在？</a:t>
            </a:r>
            <a:r>
              <a:rPr lang="fr-FR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  <a:endParaRPr lang="fr-FR" altLang="zh-TW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8879"/>
            <a:ext cx="8229600" cy="410589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對於今天的主角蔡阿信，我們應該如何的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評價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定位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從這樣的一個討論的過程中，我們透過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凝視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著蔡阿信的一生，又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再現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出什麼樣的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省思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不管是對女性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還是對時代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 descr="http://sites.powercam.cc/sysdata/57/257/album/0b982369e7a24645/l/7694_d41210a3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14290"/>
            <a:ext cx="8001032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zh-TW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357166"/>
            <a:ext cx="6194968" cy="309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1000108"/>
            <a:ext cx="3243609" cy="150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圖片 5" descr="0428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3714752"/>
            <a:ext cx="2200275" cy="2857500"/>
          </a:xfrm>
          <a:prstGeom prst="rect">
            <a:avLst/>
          </a:prstGeom>
        </p:spPr>
      </p:pic>
      <p:pic>
        <p:nvPicPr>
          <p:cNvPr id="7" name="圖片 6" descr="0428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0" y="3643314"/>
            <a:ext cx="2857500" cy="2857500"/>
          </a:xfrm>
          <a:prstGeom prst="rect">
            <a:avLst/>
          </a:prstGeom>
        </p:spPr>
      </p:pic>
      <p:pic>
        <p:nvPicPr>
          <p:cNvPr id="8" name="圖片 7" descr="0428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714752"/>
            <a:ext cx="28575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91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zh-TW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42910" y="2071678"/>
            <a:ext cx="8229600" cy="2376265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感謝各位的聆聽與參與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</a:p>
        </p:txBody>
      </p:sp>
      <p:pic>
        <p:nvPicPr>
          <p:cNvPr id="4" name="圖片 3" descr="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3071810"/>
            <a:ext cx="3571900" cy="2881333"/>
          </a:xfrm>
          <a:prstGeom prst="rect">
            <a:avLst/>
          </a:prstGeom>
        </p:spPr>
      </p:pic>
      <p:pic>
        <p:nvPicPr>
          <p:cNvPr id="5" name="Picture 2" descr="http://sites.powercam.cc/sysdata/57/257/album/0b982369e7a24645/l/7694_d41210a3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500042"/>
            <a:ext cx="8001032" cy="78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007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序幕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後宮甄環傳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女性以男性為生存主體的悲歌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傾城之戀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白流蘇的聰慧與無奈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浪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淘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沙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女性的悲歌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女性的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堅毅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女性的無奈</a:t>
            </a:r>
            <a:endParaRPr lang="fr-FR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endParaRPr lang="fr-FR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endParaRPr lang="fr-FR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31452"/>
            <a:ext cx="6288093" cy="445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5616" y="215922"/>
            <a:ext cx="444817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415" y="80138"/>
            <a:ext cx="3600400" cy="276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45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阿信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的美力人生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1899-1990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出生在台北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艋舺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有二段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婚姻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徘徊在幸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與不幸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之間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歲喪父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&amp;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養父疼愛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拿</a:t>
            </a:r>
            <a:r>
              <a:rPr lang="zh-TW" altLang="en-US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捏</a:t>
            </a:r>
            <a:r>
              <a:rPr lang="zh-TW" altLang="en-US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於</a:t>
            </a:r>
            <a:r>
              <a:rPr lang="zh-TW" altLang="en-US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選擇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與堅持之際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童養媳</a:t>
            </a:r>
            <a:endParaRPr lang="en-US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lang="fr-FR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1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舞動青春的扉頁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歲入私塾→漢文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歲入大稻埕公學校→日文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歲入淡水女學校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歲留日→東京女子醫學專門學校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22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歲學成返台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萬綠叢中一點紅的悲歡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歲月</a:t>
            </a:r>
            <a:endParaRPr lang="en-US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lang="fr-FR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2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行醫的流光歲月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40768"/>
            <a:ext cx="6257925" cy="52565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1926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年→在日新町開業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與彭華英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結婚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1926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年在台中開業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開設清信醫院附設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產婆講習所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1938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結束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醫業至美國遊學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1941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年至加拿大訪問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1946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年返台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1949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年再婚至加拿大定居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1979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返台探親</a:t>
            </a:r>
            <a:endParaRPr lang="fr-FR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29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人格特質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40768"/>
            <a:ext cx="6257925" cy="52565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東方白＜浪淘沙＞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性格剛毅，善良體貼，處事周詳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精確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林莊生＜彭華英先印象記＞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外表優雅高尚，但帶著職業婦女的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冷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與一種不同凡俗的自負感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巫永福→台灣作家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爽朗；有笑容；很活潑；有氣質，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但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個性強，不願輸給男人</a:t>
            </a:r>
            <a:endParaRPr lang="fr-FR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6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3224"/>
          </a:xfrm>
        </p:spPr>
        <p:txBody>
          <a:bodyPr/>
          <a:lstStyle/>
          <a:p>
            <a:r>
              <a:rPr lang="en-US" altLang="zh-TW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SWOT</a:t>
            </a:r>
            <a:r>
              <a:rPr lang="zh-TW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</a:t>
            </a:r>
            <a:endParaRPr lang="fr-FR" altLang="zh-TW" sz="4800" b="1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240212"/>
          </a:xfrm>
        </p:spPr>
        <p:txBody>
          <a:bodyPr/>
          <a:lstStyle/>
          <a:p>
            <a:pPr marL="0" indent="0">
              <a:buNone/>
            </a:pP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052" y="1207862"/>
            <a:ext cx="7864475" cy="56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804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協同論壇－</a:t>
            </a:r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lang="fr-FR" altLang="zh-TW" b="1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2402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fr-FR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日治時期的女性圖像探討？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資本家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殖民者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父權，三者間交錯的壓迫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有唐山公；無唐山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媽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皇國婦女→軍國之母→軍國之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妻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摩登女性→現代女性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7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124</Template>
  <TotalTime>275</TotalTime>
  <Words>627</Words>
  <Application>Microsoft Office PowerPoint</Application>
  <PresentationFormat>如螢幕大小 (4:3)</PresentationFormat>
  <Paragraphs>84</Paragraphs>
  <Slides>16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124</vt:lpstr>
      <vt:lpstr>台灣阿信的美力人生</vt:lpstr>
      <vt:lpstr>        序幕</vt:lpstr>
      <vt:lpstr>投影片 3</vt:lpstr>
      <vt:lpstr>阿信的美力人生</vt:lpstr>
      <vt:lpstr>舞動青春的扉頁</vt:lpstr>
      <vt:lpstr>行醫的流光歲月</vt:lpstr>
      <vt:lpstr>人格特質</vt:lpstr>
      <vt:lpstr>SWOT分析</vt:lpstr>
      <vt:lpstr>協同論壇－1</vt:lpstr>
      <vt:lpstr>協同論壇－2</vt:lpstr>
      <vt:lpstr>協同論壇－3</vt:lpstr>
      <vt:lpstr>歷史的反思</vt:lpstr>
      <vt:lpstr>浪淘沙的反思</vt:lpstr>
      <vt:lpstr>結論</vt:lpstr>
      <vt:lpstr>投影片 15</vt:lpstr>
      <vt:lpstr>投影片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台灣阿信的美力人生</dc:title>
  <dc:creator>USER</dc:creator>
  <cp:lastModifiedBy>ZiyouXP</cp:lastModifiedBy>
  <cp:revision>19</cp:revision>
  <dcterms:created xsi:type="dcterms:W3CDTF">2014-04-02T14:03:55Z</dcterms:created>
  <dcterms:modified xsi:type="dcterms:W3CDTF">2014-04-28T12:06:51Z</dcterms:modified>
</cp:coreProperties>
</file>