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74" r:id="rId6"/>
    <p:sldId id="275" r:id="rId7"/>
    <p:sldId id="276" r:id="rId8"/>
    <p:sldId id="277" r:id="rId9"/>
    <p:sldId id="279" r:id="rId10"/>
    <p:sldId id="263" r:id="rId11"/>
    <p:sldId id="280" r:id="rId12"/>
    <p:sldId id="281" r:id="rId13"/>
    <p:sldId id="282" r:id="rId14"/>
    <p:sldId id="269" r:id="rId15"/>
    <p:sldId id="283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422" y="22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D873A0-6222-4B03-B9D7-93E6A231282E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669F424C-012E-4C19-BFA4-31272A268BD3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Helvetica"/>
              <a:sym typeface="Helvetica"/>
            </a:rPr>
            <a:t>名稱聯想</a:t>
          </a:r>
          <a:endParaRPr lang="zh-TW" altLang="en-US" sz="2800" dirty="0">
            <a:solidFill>
              <a:schemeClr val="bg1"/>
            </a:solidFill>
          </a:endParaRPr>
        </a:p>
      </dgm:t>
    </dgm:pt>
    <dgm:pt modelId="{4F223347-70E2-4957-AA32-82588C567D6B}" type="parTrans" cxnId="{AC7C4824-27F7-408E-97AA-9EF1F178F7D4}">
      <dgm:prSet/>
      <dgm:spPr/>
      <dgm:t>
        <a:bodyPr/>
        <a:lstStyle/>
        <a:p>
          <a:endParaRPr lang="zh-TW" altLang="en-US" sz="2800">
            <a:solidFill>
              <a:schemeClr val="bg1"/>
            </a:solidFill>
          </a:endParaRPr>
        </a:p>
      </dgm:t>
    </dgm:pt>
    <dgm:pt modelId="{2E22D171-6F23-49E0-A0B5-C723D20C4826}" type="sibTrans" cxnId="{AC7C4824-27F7-408E-97AA-9EF1F178F7D4}">
      <dgm:prSet/>
      <dgm:spPr/>
      <dgm:t>
        <a:bodyPr/>
        <a:lstStyle/>
        <a:p>
          <a:endParaRPr lang="zh-TW" altLang="en-US" sz="2800">
            <a:solidFill>
              <a:schemeClr val="bg1"/>
            </a:solidFill>
          </a:endParaRPr>
        </a:p>
      </dgm:t>
    </dgm:pt>
    <dgm:pt modelId="{F2567DAA-4120-44C0-AF3B-BD1AB358DDC0}">
      <dgm:prSet custT="1"/>
      <dgm:spPr/>
      <dgm:t>
        <a:bodyPr/>
        <a:lstStyle/>
        <a:p>
          <a:r>
            <a:rPr lang="zh-TW" altLang="en-US" sz="2800" b="1" smtClean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Helvetica"/>
              <a:sym typeface="Helvetica"/>
            </a:rPr>
            <a:t>商品介紹</a:t>
          </a:r>
          <a:endParaRPr lang="zh-TW" altLang="en-US" sz="2800" b="1" spc="91" dirty="0">
            <a:solidFill>
              <a:schemeClr val="bg1"/>
            </a:solidFill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1022690D-13B5-4858-AFA4-35D5DA794642}" type="parTrans" cxnId="{4449B218-2E92-4C20-AD48-8F9550E194B8}">
      <dgm:prSet/>
      <dgm:spPr/>
      <dgm:t>
        <a:bodyPr/>
        <a:lstStyle/>
        <a:p>
          <a:endParaRPr lang="zh-TW" altLang="en-US" sz="2800">
            <a:solidFill>
              <a:schemeClr val="bg1"/>
            </a:solidFill>
          </a:endParaRPr>
        </a:p>
      </dgm:t>
    </dgm:pt>
    <dgm:pt modelId="{6E6BFF80-EF4B-4895-95AA-91A8B10DFE48}" type="sibTrans" cxnId="{4449B218-2E92-4C20-AD48-8F9550E194B8}">
      <dgm:prSet/>
      <dgm:spPr/>
      <dgm:t>
        <a:bodyPr/>
        <a:lstStyle/>
        <a:p>
          <a:endParaRPr lang="zh-TW" altLang="en-US" sz="2800">
            <a:solidFill>
              <a:schemeClr val="bg1"/>
            </a:solidFill>
          </a:endParaRPr>
        </a:p>
      </dgm:t>
    </dgm:pt>
    <dgm:pt modelId="{0521E985-A20D-491A-93C7-9A267989830E}">
      <dgm:prSet custT="1"/>
      <dgm:spPr/>
      <dgm:t>
        <a:bodyPr/>
        <a:lstStyle/>
        <a:p>
          <a:r>
            <a:rPr lang="zh-TW" altLang="en-US" sz="2800" b="1" smtClean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Helvetica"/>
              <a:sym typeface="Helvetica"/>
            </a:rPr>
            <a:t>店內風格</a:t>
          </a:r>
          <a:endParaRPr lang="zh-TW" altLang="en-US" sz="2800" b="1" spc="91" dirty="0">
            <a:solidFill>
              <a:schemeClr val="bg1"/>
            </a:solidFill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3608C28E-3A1C-4BC9-959A-EFB9F5CD6095}" type="parTrans" cxnId="{57EA054C-0099-4A77-936D-42C40F48D6B0}">
      <dgm:prSet/>
      <dgm:spPr/>
      <dgm:t>
        <a:bodyPr/>
        <a:lstStyle/>
        <a:p>
          <a:endParaRPr lang="zh-TW" altLang="en-US" sz="2800">
            <a:solidFill>
              <a:schemeClr val="bg1"/>
            </a:solidFill>
          </a:endParaRPr>
        </a:p>
      </dgm:t>
    </dgm:pt>
    <dgm:pt modelId="{A3CE8119-9159-4F64-BC35-E8ECC50A2BCB}" type="sibTrans" cxnId="{57EA054C-0099-4A77-936D-42C40F48D6B0}">
      <dgm:prSet/>
      <dgm:spPr/>
      <dgm:t>
        <a:bodyPr/>
        <a:lstStyle/>
        <a:p>
          <a:endParaRPr lang="zh-TW" altLang="en-US" sz="2800">
            <a:solidFill>
              <a:schemeClr val="bg1"/>
            </a:solidFill>
          </a:endParaRPr>
        </a:p>
      </dgm:t>
    </dgm:pt>
    <dgm:pt modelId="{BEA5398E-4968-49E0-8F12-C828CE06E4D3}">
      <dgm:prSet custT="1"/>
      <dgm:spPr/>
      <dgm:t>
        <a:bodyPr/>
        <a:lstStyle/>
        <a:p>
          <a:r>
            <a:rPr lang="zh-TW" altLang="en-US" sz="2800" b="1" smtClean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Helvetica"/>
              <a:sym typeface="Helvetica"/>
            </a:rPr>
            <a:t>品牌設計</a:t>
          </a:r>
          <a:endParaRPr lang="zh-TW" altLang="en-US" sz="2800" b="1" spc="91" dirty="0">
            <a:solidFill>
              <a:schemeClr val="bg1"/>
            </a:solidFill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77457B82-C1D2-4505-86B7-721E7C9ED2ED}" type="parTrans" cxnId="{3892078C-D04C-450C-B54A-3CAD4960E5CF}">
      <dgm:prSet/>
      <dgm:spPr/>
      <dgm:t>
        <a:bodyPr/>
        <a:lstStyle/>
        <a:p>
          <a:endParaRPr lang="zh-TW" altLang="en-US" sz="2800">
            <a:solidFill>
              <a:schemeClr val="bg1"/>
            </a:solidFill>
          </a:endParaRPr>
        </a:p>
      </dgm:t>
    </dgm:pt>
    <dgm:pt modelId="{DB66C78C-E730-42EE-850C-3EEFA9F2D418}" type="sibTrans" cxnId="{3892078C-D04C-450C-B54A-3CAD4960E5CF}">
      <dgm:prSet/>
      <dgm:spPr/>
      <dgm:t>
        <a:bodyPr/>
        <a:lstStyle/>
        <a:p>
          <a:endParaRPr lang="zh-TW" altLang="en-US" sz="2800">
            <a:solidFill>
              <a:schemeClr val="bg1"/>
            </a:solidFill>
          </a:endParaRPr>
        </a:p>
      </dgm:t>
    </dgm:pt>
    <dgm:pt modelId="{4EE59B70-CD88-498E-9480-B781B205BAB2}">
      <dgm:prSet custT="1"/>
      <dgm:spPr/>
      <dgm:t>
        <a:bodyPr/>
        <a:lstStyle/>
        <a:p>
          <a:r>
            <a:rPr lang="zh-TW" altLang="en-US" sz="2800" b="1" smtClean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Helvetica"/>
              <a:sym typeface="Helvetica"/>
            </a:rPr>
            <a:t>行銷策略</a:t>
          </a:r>
          <a:endParaRPr lang="zh-TW" altLang="en-US" sz="2800" b="1" spc="91" dirty="0">
            <a:solidFill>
              <a:schemeClr val="bg1"/>
            </a:solidFill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0942BC5C-6A3B-4C0F-A3E0-ED9CC68E9329}" type="parTrans" cxnId="{67612936-FEC8-42FE-838B-42CC28AD9C4A}">
      <dgm:prSet/>
      <dgm:spPr/>
      <dgm:t>
        <a:bodyPr/>
        <a:lstStyle/>
        <a:p>
          <a:endParaRPr lang="zh-TW" altLang="en-US" sz="2800">
            <a:solidFill>
              <a:schemeClr val="bg1"/>
            </a:solidFill>
          </a:endParaRPr>
        </a:p>
      </dgm:t>
    </dgm:pt>
    <dgm:pt modelId="{0345F843-C898-4AC0-8390-63916D122610}" type="sibTrans" cxnId="{67612936-FEC8-42FE-838B-42CC28AD9C4A}">
      <dgm:prSet/>
      <dgm:spPr/>
      <dgm:t>
        <a:bodyPr/>
        <a:lstStyle/>
        <a:p>
          <a:endParaRPr lang="zh-TW" altLang="en-US" sz="2800">
            <a:solidFill>
              <a:schemeClr val="bg1"/>
            </a:solidFill>
          </a:endParaRPr>
        </a:p>
      </dgm:t>
    </dgm:pt>
    <dgm:pt modelId="{FB4B6CDA-EFAF-481E-9308-F4A41A2B1C79}">
      <dgm:prSet custT="1"/>
      <dgm:spPr/>
      <dgm:t>
        <a:bodyPr/>
        <a:lstStyle/>
        <a:p>
          <a:r>
            <a:rPr lang="zh-TW" altLang="en-US" sz="2800" b="1" smtClean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Helvetica"/>
              <a:sym typeface="Helvetica"/>
            </a:rPr>
            <a:t>參考資料</a:t>
          </a:r>
          <a:endParaRPr lang="zh-TW" altLang="en-US" sz="2800" b="1" dirty="0">
            <a:solidFill>
              <a:schemeClr val="bg1"/>
            </a:solidFill>
            <a:latin typeface="Arial" panose="020B0604020202020204" pitchFamily="34" charset="0"/>
            <a:ea typeface="微軟正黑體" panose="020B0604030504040204" pitchFamily="34" charset="-120"/>
            <a:cs typeface="Helvetica"/>
            <a:sym typeface="Helvetica"/>
          </a:endParaRPr>
        </a:p>
      </dgm:t>
    </dgm:pt>
    <dgm:pt modelId="{82268186-A836-4ECE-B56D-18C8F46B4420}" type="parTrans" cxnId="{A0E8946A-8EB9-4267-96FC-0EA4FFC0EF7D}">
      <dgm:prSet/>
      <dgm:spPr/>
      <dgm:t>
        <a:bodyPr/>
        <a:lstStyle/>
        <a:p>
          <a:endParaRPr lang="zh-TW" altLang="en-US" sz="2800">
            <a:solidFill>
              <a:schemeClr val="bg1"/>
            </a:solidFill>
          </a:endParaRPr>
        </a:p>
      </dgm:t>
    </dgm:pt>
    <dgm:pt modelId="{4618569F-E56A-4064-99F0-4C297AFC3012}" type="sibTrans" cxnId="{A0E8946A-8EB9-4267-96FC-0EA4FFC0EF7D}">
      <dgm:prSet/>
      <dgm:spPr/>
      <dgm:t>
        <a:bodyPr/>
        <a:lstStyle/>
        <a:p>
          <a:endParaRPr lang="zh-TW" altLang="en-US" sz="2800">
            <a:solidFill>
              <a:schemeClr val="bg1"/>
            </a:solidFill>
          </a:endParaRPr>
        </a:p>
      </dgm:t>
    </dgm:pt>
    <dgm:pt modelId="{C87D86D9-0A12-4E9B-BB5C-29F534B5C480}" type="pres">
      <dgm:prSet presAssocID="{47D873A0-6222-4B03-B9D7-93E6A23128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AAF4C04-DC97-44C3-91B6-CD6C256C0BAA}" type="pres">
      <dgm:prSet presAssocID="{669F424C-012E-4C19-BFA4-31272A268BD3}" presName="node" presStyleLbl="node1" presStyleIdx="0" presStyleCnt="6" custScaleX="24083" custScaleY="203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46C1E5-649B-4F86-AAED-A244CC8707BC}" type="pres">
      <dgm:prSet presAssocID="{2E22D171-6F23-49E0-A0B5-C723D20C4826}" presName="sibTrans" presStyleCnt="0"/>
      <dgm:spPr/>
    </dgm:pt>
    <dgm:pt modelId="{4AAAF089-E256-49E4-89CB-0E2B1FF14949}" type="pres">
      <dgm:prSet presAssocID="{F2567DAA-4120-44C0-AF3B-BD1AB358DDC0}" presName="node" presStyleLbl="node1" presStyleIdx="1" presStyleCnt="6" custScaleX="24083" custScaleY="203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C57CC0-9CEA-46C0-A5FE-FBE36F76BEE6}" type="pres">
      <dgm:prSet presAssocID="{6E6BFF80-EF4B-4895-95AA-91A8B10DFE48}" presName="sibTrans" presStyleCnt="0"/>
      <dgm:spPr/>
    </dgm:pt>
    <dgm:pt modelId="{04A0D9BA-4E87-47F0-99B9-718266D12D0A}" type="pres">
      <dgm:prSet presAssocID="{0521E985-A20D-491A-93C7-9A267989830E}" presName="node" presStyleLbl="node1" presStyleIdx="2" presStyleCnt="6" custScaleX="24083" custScaleY="203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D4737D-943C-4D95-A2BE-162DC2AED85D}" type="pres">
      <dgm:prSet presAssocID="{A3CE8119-9159-4F64-BC35-E8ECC50A2BCB}" presName="sibTrans" presStyleCnt="0"/>
      <dgm:spPr/>
    </dgm:pt>
    <dgm:pt modelId="{E4BFAEE4-F1EB-48A4-B708-51C54960AF4A}" type="pres">
      <dgm:prSet presAssocID="{BEA5398E-4968-49E0-8F12-C828CE06E4D3}" presName="node" presStyleLbl="node1" presStyleIdx="3" presStyleCnt="6" custScaleX="24083" custScaleY="203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9BE79A-797B-4CB4-BF00-61BE905E033F}" type="pres">
      <dgm:prSet presAssocID="{DB66C78C-E730-42EE-850C-3EEFA9F2D418}" presName="sibTrans" presStyleCnt="0"/>
      <dgm:spPr/>
    </dgm:pt>
    <dgm:pt modelId="{372D5741-E333-4B20-B53F-C30F720EA377}" type="pres">
      <dgm:prSet presAssocID="{4EE59B70-CD88-498E-9480-B781B205BAB2}" presName="node" presStyleLbl="node1" presStyleIdx="4" presStyleCnt="6" custScaleX="24083" custScaleY="203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7072A9-5247-472D-B803-6E9A1ACECE4B}" type="pres">
      <dgm:prSet presAssocID="{0345F843-C898-4AC0-8390-63916D122610}" presName="sibTrans" presStyleCnt="0"/>
      <dgm:spPr/>
    </dgm:pt>
    <dgm:pt modelId="{3B8BB45B-5C86-43B2-8E72-5BF7E57A63E8}" type="pres">
      <dgm:prSet presAssocID="{FB4B6CDA-EFAF-481E-9308-F4A41A2B1C79}" presName="node" presStyleLbl="node1" presStyleIdx="5" presStyleCnt="6" custScaleX="24083" custScaleY="203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C7C4824-27F7-408E-97AA-9EF1F178F7D4}" srcId="{47D873A0-6222-4B03-B9D7-93E6A231282E}" destId="{669F424C-012E-4C19-BFA4-31272A268BD3}" srcOrd="0" destOrd="0" parTransId="{4F223347-70E2-4957-AA32-82588C567D6B}" sibTransId="{2E22D171-6F23-49E0-A0B5-C723D20C4826}"/>
    <dgm:cxn modelId="{3892078C-D04C-450C-B54A-3CAD4960E5CF}" srcId="{47D873A0-6222-4B03-B9D7-93E6A231282E}" destId="{BEA5398E-4968-49E0-8F12-C828CE06E4D3}" srcOrd="3" destOrd="0" parTransId="{77457B82-C1D2-4505-86B7-721E7C9ED2ED}" sibTransId="{DB66C78C-E730-42EE-850C-3EEFA9F2D418}"/>
    <dgm:cxn modelId="{57EA054C-0099-4A77-936D-42C40F48D6B0}" srcId="{47D873A0-6222-4B03-B9D7-93E6A231282E}" destId="{0521E985-A20D-491A-93C7-9A267989830E}" srcOrd="2" destOrd="0" parTransId="{3608C28E-3A1C-4BC9-959A-EFB9F5CD6095}" sibTransId="{A3CE8119-9159-4F64-BC35-E8ECC50A2BCB}"/>
    <dgm:cxn modelId="{67612936-FEC8-42FE-838B-42CC28AD9C4A}" srcId="{47D873A0-6222-4B03-B9D7-93E6A231282E}" destId="{4EE59B70-CD88-498E-9480-B781B205BAB2}" srcOrd="4" destOrd="0" parTransId="{0942BC5C-6A3B-4C0F-A3E0-ED9CC68E9329}" sibTransId="{0345F843-C898-4AC0-8390-63916D122610}"/>
    <dgm:cxn modelId="{AAB70BE6-D62E-4AA3-BD5D-6C9886A9C577}" type="presOf" srcId="{0521E985-A20D-491A-93C7-9A267989830E}" destId="{04A0D9BA-4E87-47F0-99B9-718266D12D0A}" srcOrd="0" destOrd="0" presId="urn:microsoft.com/office/officeart/2005/8/layout/default"/>
    <dgm:cxn modelId="{71988841-7621-4697-B9D9-24985E8A57CF}" type="presOf" srcId="{47D873A0-6222-4B03-B9D7-93E6A231282E}" destId="{C87D86D9-0A12-4E9B-BB5C-29F534B5C480}" srcOrd="0" destOrd="0" presId="urn:microsoft.com/office/officeart/2005/8/layout/default"/>
    <dgm:cxn modelId="{A0E8946A-8EB9-4267-96FC-0EA4FFC0EF7D}" srcId="{47D873A0-6222-4B03-B9D7-93E6A231282E}" destId="{FB4B6CDA-EFAF-481E-9308-F4A41A2B1C79}" srcOrd="5" destOrd="0" parTransId="{82268186-A836-4ECE-B56D-18C8F46B4420}" sibTransId="{4618569F-E56A-4064-99F0-4C297AFC3012}"/>
    <dgm:cxn modelId="{4449B218-2E92-4C20-AD48-8F9550E194B8}" srcId="{47D873A0-6222-4B03-B9D7-93E6A231282E}" destId="{F2567DAA-4120-44C0-AF3B-BD1AB358DDC0}" srcOrd="1" destOrd="0" parTransId="{1022690D-13B5-4858-AFA4-35D5DA794642}" sibTransId="{6E6BFF80-EF4B-4895-95AA-91A8B10DFE48}"/>
    <dgm:cxn modelId="{27153464-48BD-45B2-80C0-4BDAA090936F}" type="presOf" srcId="{669F424C-012E-4C19-BFA4-31272A268BD3}" destId="{AAAF4C04-DC97-44C3-91B6-CD6C256C0BAA}" srcOrd="0" destOrd="0" presId="urn:microsoft.com/office/officeart/2005/8/layout/default"/>
    <dgm:cxn modelId="{18D69B14-0B32-4154-B0D6-97D2FF258858}" type="presOf" srcId="{F2567DAA-4120-44C0-AF3B-BD1AB358DDC0}" destId="{4AAAF089-E256-49E4-89CB-0E2B1FF14949}" srcOrd="0" destOrd="0" presId="urn:microsoft.com/office/officeart/2005/8/layout/default"/>
    <dgm:cxn modelId="{AAA2558A-B225-4BB2-AC8C-1892EA756F49}" type="presOf" srcId="{FB4B6CDA-EFAF-481E-9308-F4A41A2B1C79}" destId="{3B8BB45B-5C86-43B2-8E72-5BF7E57A63E8}" srcOrd="0" destOrd="0" presId="urn:microsoft.com/office/officeart/2005/8/layout/default"/>
    <dgm:cxn modelId="{D4826B31-8486-456E-B064-B7E27F0DC40B}" type="presOf" srcId="{4EE59B70-CD88-498E-9480-B781B205BAB2}" destId="{372D5741-E333-4B20-B53F-C30F720EA377}" srcOrd="0" destOrd="0" presId="urn:microsoft.com/office/officeart/2005/8/layout/default"/>
    <dgm:cxn modelId="{1C3996A6-81EE-4E80-B5FE-CA8DE515999F}" type="presOf" srcId="{BEA5398E-4968-49E0-8F12-C828CE06E4D3}" destId="{E4BFAEE4-F1EB-48A4-B708-51C54960AF4A}" srcOrd="0" destOrd="0" presId="urn:microsoft.com/office/officeart/2005/8/layout/default"/>
    <dgm:cxn modelId="{926595E3-2C01-4B6D-B143-6955D023AFD0}" type="presParOf" srcId="{C87D86D9-0A12-4E9B-BB5C-29F534B5C480}" destId="{AAAF4C04-DC97-44C3-91B6-CD6C256C0BAA}" srcOrd="0" destOrd="0" presId="urn:microsoft.com/office/officeart/2005/8/layout/default"/>
    <dgm:cxn modelId="{787D3668-925A-48F7-ABDD-D685628D183E}" type="presParOf" srcId="{C87D86D9-0A12-4E9B-BB5C-29F534B5C480}" destId="{6E46C1E5-649B-4F86-AAED-A244CC8707BC}" srcOrd="1" destOrd="0" presId="urn:microsoft.com/office/officeart/2005/8/layout/default"/>
    <dgm:cxn modelId="{4895E3FF-4643-4323-A0AB-E580E9ECB868}" type="presParOf" srcId="{C87D86D9-0A12-4E9B-BB5C-29F534B5C480}" destId="{4AAAF089-E256-49E4-89CB-0E2B1FF14949}" srcOrd="2" destOrd="0" presId="urn:microsoft.com/office/officeart/2005/8/layout/default"/>
    <dgm:cxn modelId="{5E0BE025-682D-412A-A135-2B4C4B2B6E12}" type="presParOf" srcId="{C87D86D9-0A12-4E9B-BB5C-29F534B5C480}" destId="{E5C57CC0-9CEA-46C0-A5FE-FBE36F76BEE6}" srcOrd="3" destOrd="0" presId="urn:microsoft.com/office/officeart/2005/8/layout/default"/>
    <dgm:cxn modelId="{B4A4B30D-4D26-472B-A0D2-29CDA39CDDDD}" type="presParOf" srcId="{C87D86D9-0A12-4E9B-BB5C-29F534B5C480}" destId="{04A0D9BA-4E87-47F0-99B9-718266D12D0A}" srcOrd="4" destOrd="0" presId="urn:microsoft.com/office/officeart/2005/8/layout/default"/>
    <dgm:cxn modelId="{6B8AC08B-56BF-4E3F-89A7-CDE6F33D1B1A}" type="presParOf" srcId="{C87D86D9-0A12-4E9B-BB5C-29F534B5C480}" destId="{06D4737D-943C-4D95-A2BE-162DC2AED85D}" srcOrd="5" destOrd="0" presId="urn:microsoft.com/office/officeart/2005/8/layout/default"/>
    <dgm:cxn modelId="{89BE215A-0974-47D4-9489-DDD3FDE3532F}" type="presParOf" srcId="{C87D86D9-0A12-4E9B-BB5C-29F534B5C480}" destId="{E4BFAEE4-F1EB-48A4-B708-51C54960AF4A}" srcOrd="6" destOrd="0" presId="urn:microsoft.com/office/officeart/2005/8/layout/default"/>
    <dgm:cxn modelId="{F9323702-5215-40F6-9FB8-B718A6BF6E4B}" type="presParOf" srcId="{C87D86D9-0A12-4E9B-BB5C-29F534B5C480}" destId="{329BE79A-797B-4CB4-BF00-61BE905E033F}" srcOrd="7" destOrd="0" presId="urn:microsoft.com/office/officeart/2005/8/layout/default"/>
    <dgm:cxn modelId="{03D81686-B958-43EC-BD34-C5BB8F7E1D5F}" type="presParOf" srcId="{C87D86D9-0A12-4E9B-BB5C-29F534B5C480}" destId="{372D5741-E333-4B20-B53F-C30F720EA377}" srcOrd="8" destOrd="0" presId="urn:microsoft.com/office/officeart/2005/8/layout/default"/>
    <dgm:cxn modelId="{CA08418A-670E-4A78-AB02-AFB8A856FB51}" type="presParOf" srcId="{C87D86D9-0A12-4E9B-BB5C-29F534B5C480}" destId="{9D7072A9-5247-472D-B803-6E9A1ACECE4B}" srcOrd="9" destOrd="0" presId="urn:microsoft.com/office/officeart/2005/8/layout/default"/>
    <dgm:cxn modelId="{5F9B98FD-585C-4168-ACBA-6793C16989AA}" type="presParOf" srcId="{C87D86D9-0A12-4E9B-BB5C-29F534B5C480}" destId="{3B8BB45B-5C86-43B2-8E72-5BF7E57A63E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8BFD68-0A0A-4DA0-A07A-94F253C9F77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C6B00BB-9C89-4310-827C-3AB36B449A11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bg1"/>
              </a:solidFill>
              <a:latin typeface="+mj-ea"/>
              <a:ea typeface="+mj-ea"/>
            </a:rPr>
            <a:t>青白玉</a:t>
          </a:r>
          <a:endParaRPr lang="zh-TW" altLang="en-US" sz="2400" b="1" dirty="0">
            <a:solidFill>
              <a:schemeClr val="bg1"/>
            </a:solidFill>
            <a:latin typeface="+mj-ea"/>
            <a:ea typeface="+mj-ea"/>
          </a:endParaRPr>
        </a:p>
      </dgm:t>
    </dgm:pt>
    <dgm:pt modelId="{2E89A1C5-F723-47B8-8727-7E8848C5B7B2}" type="parTrans" cxnId="{35DE75D4-3FD5-485C-B7AC-8AEE8B875269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+mj-ea"/>
            <a:ea typeface="+mj-ea"/>
          </a:endParaRPr>
        </a:p>
      </dgm:t>
    </dgm:pt>
    <dgm:pt modelId="{DD6DA3BF-5FA5-4867-958C-028068E7495F}" type="sibTrans" cxnId="{35DE75D4-3FD5-485C-B7AC-8AEE8B875269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+mj-ea"/>
            <a:ea typeface="+mj-ea"/>
          </a:endParaRPr>
        </a:p>
      </dgm:t>
    </dgm:pt>
    <dgm:pt modelId="{66960E1D-FBA2-4054-B8A6-E503B26D179A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bg1"/>
              </a:solidFill>
              <a:latin typeface="+mj-ea"/>
              <a:ea typeface="+mj-ea"/>
            </a:rPr>
            <a:t>一般浮標</a:t>
          </a:r>
          <a:endParaRPr lang="zh-TW" altLang="en-US" sz="2400" b="1" dirty="0">
            <a:solidFill>
              <a:schemeClr val="bg1"/>
            </a:solidFill>
            <a:latin typeface="+mj-ea"/>
            <a:ea typeface="+mj-ea"/>
          </a:endParaRPr>
        </a:p>
      </dgm:t>
    </dgm:pt>
    <dgm:pt modelId="{DEBECFF4-FACC-4609-AF08-1DF9E532D630}" type="parTrans" cxnId="{65F751F7-4C42-490D-B72D-35040A1B9CA7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+mj-ea"/>
            <a:ea typeface="+mj-ea"/>
          </a:endParaRPr>
        </a:p>
      </dgm:t>
    </dgm:pt>
    <dgm:pt modelId="{20D46DAC-2C38-4A04-9B0D-D398BF4E9B30}" type="sibTrans" cxnId="{65F751F7-4C42-490D-B72D-35040A1B9CA7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+mj-ea"/>
            <a:ea typeface="+mj-ea"/>
          </a:endParaRPr>
        </a:p>
      </dgm:t>
    </dgm:pt>
    <dgm:pt modelId="{6D2CA5EF-C9E9-4CC8-9CD1-3191DB7C04B6}" type="pres">
      <dgm:prSet presAssocID="{348BFD68-0A0A-4DA0-A07A-94F253C9F7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A1DB3B-99D1-4337-8DAF-B9C5F4F3C1CA}" type="pres">
      <dgm:prSet presAssocID="{5C6B00BB-9C89-4310-827C-3AB36B449A11}" presName="compNode" presStyleCnt="0"/>
      <dgm:spPr/>
    </dgm:pt>
    <dgm:pt modelId="{E9A77B5C-7399-4EE1-A9B4-AF213A010A34}" type="pres">
      <dgm:prSet presAssocID="{5C6B00BB-9C89-4310-827C-3AB36B449A11}" presName="pictRect" presStyleLbl="node1" presStyleIdx="0" presStyleCnt="2" custScaleX="5070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6A2446D-30D6-4C93-9A52-FCFAABFF8FF1}" type="pres">
      <dgm:prSet presAssocID="{5C6B00BB-9C89-4310-827C-3AB36B449A11}" presName="textRect" presStyleLbl="revTx" presStyleIdx="0" presStyleCnt="2" custScaleY="57121" custLinFactNeighborX="518" custLinFactNeighborY="-188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E389EB-D3C2-4564-9CD6-A219271E9A5B}" type="pres">
      <dgm:prSet presAssocID="{DD6DA3BF-5FA5-4867-958C-028068E7495F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B1CCF2BE-E34E-4A7D-8BB9-2C0F2AD9999C}" type="pres">
      <dgm:prSet presAssocID="{66960E1D-FBA2-4054-B8A6-E503B26D179A}" presName="compNode" presStyleCnt="0"/>
      <dgm:spPr/>
    </dgm:pt>
    <dgm:pt modelId="{92D28445-FA8B-41F8-B1A1-1D1759E5FE99}" type="pres">
      <dgm:prSet presAssocID="{66960E1D-FBA2-4054-B8A6-E503B26D179A}" presName="pictRect" presStyleLbl="node1" presStyleIdx="1" presStyleCnt="2" custScaleX="5070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EEEF0A5-0FE5-4E03-845E-EAAB7A751666}" type="pres">
      <dgm:prSet presAssocID="{66960E1D-FBA2-4054-B8A6-E503B26D179A}" presName="textRect" presStyleLbl="revTx" presStyleIdx="1" presStyleCnt="2" custScaleY="48414" custLinFactNeighborX="234" custLinFactNeighborY="-2439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90D3B15-60B7-4E31-8811-A9F76AE0EEEC}" type="presOf" srcId="{5C6B00BB-9C89-4310-827C-3AB36B449A11}" destId="{56A2446D-30D6-4C93-9A52-FCFAABFF8FF1}" srcOrd="0" destOrd="0" presId="urn:microsoft.com/office/officeart/2005/8/layout/pList1"/>
    <dgm:cxn modelId="{249D9088-99E0-4939-90A2-D6D660D2934D}" type="presOf" srcId="{348BFD68-0A0A-4DA0-A07A-94F253C9F777}" destId="{6D2CA5EF-C9E9-4CC8-9CD1-3191DB7C04B6}" srcOrd="0" destOrd="0" presId="urn:microsoft.com/office/officeart/2005/8/layout/pList1"/>
    <dgm:cxn modelId="{35DE75D4-3FD5-485C-B7AC-8AEE8B875269}" srcId="{348BFD68-0A0A-4DA0-A07A-94F253C9F777}" destId="{5C6B00BB-9C89-4310-827C-3AB36B449A11}" srcOrd="0" destOrd="0" parTransId="{2E89A1C5-F723-47B8-8727-7E8848C5B7B2}" sibTransId="{DD6DA3BF-5FA5-4867-958C-028068E7495F}"/>
    <dgm:cxn modelId="{65F751F7-4C42-490D-B72D-35040A1B9CA7}" srcId="{348BFD68-0A0A-4DA0-A07A-94F253C9F777}" destId="{66960E1D-FBA2-4054-B8A6-E503B26D179A}" srcOrd="1" destOrd="0" parTransId="{DEBECFF4-FACC-4609-AF08-1DF9E532D630}" sibTransId="{20D46DAC-2C38-4A04-9B0D-D398BF4E9B30}"/>
    <dgm:cxn modelId="{5F6D2E5D-AF04-4DF0-B76D-B557BF038861}" type="presOf" srcId="{DD6DA3BF-5FA5-4867-958C-028068E7495F}" destId="{04E389EB-D3C2-4564-9CD6-A219271E9A5B}" srcOrd="0" destOrd="0" presId="urn:microsoft.com/office/officeart/2005/8/layout/pList1"/>
    <dgm:cxn modelId="{2B35FB8A-AF2D-45C9-9140-CAD3801A89FE}" type="presOf" srcId="{66960E1D-FBA2-4054-B8A6-E503B26D179A}" destId="{6EEEF0A5-0FE5-4E03-845E-EAAB7A751666}" srcOrd="0" destOrd="0" presId="urn:microsoft.com/office/officeart/2005/8/layout/pList1"/>
    <dgm:cxn modelId="{BA073ED4-2811-4223-948E-205BADE5C17A}" type="presParOf" srcId="{6D2CA5EF-C9E9-4CC8-9CD1-3191DB7C04B6}" destId="{34A1DB3B-99D1-4337-8DAF-B9C5F4F3C1CA}" srcOrd="0" destOrd="0" presId="urn:microsoft.com/office/officeart/2005/8/layout/pList1"/>
    <dgm:cxn modelId="{093516E2-A854-4C1B-AB1C-3E72524057CC}" type="presParOf" srcId="{34A1DB3B-99D1-4337-8DAF-B9C5F4F3C1CA}" destId="{E9A77B5C-7399-4EE1-A9B4-AF213A010A34}" srcOrd="0" destOrd="0" presId="urn:microsoft.com/office/officeart/2005/8/layout/pList1"/>
    <dgm:cxn modelId="{030FCC59-211F-4DE1-9CD7-1545900ACF89}" type="presParOf" srcId="{34A1DB3B-99D1-4337-8DAF-B9C5F4F3C1CA}" destId="{56A2446D-30D6-4C93-9A52-FCFAABFF8FF1}" srcOrd="1" destOrd="0" presId="urn:microsoft.com/office/officeart/2005/8/layout/pList1"/>
    <dgm:cxn modelId="{45F14971-A3DE-4A95-BB93-C0DC77EAC1BB}" type="presParOf" srcId="{6D2CA5EF-C9E9-4CC8-9CD1-3191DB7C04B6}" destId="{04E389EB-D3C2-4564-9CD6-A219271E9A5B}" srcOrd="1" destOrd="0" presId="urn:microsoft.com/office/officeart/2005/8/layout/pList1"/>
    <dgm:cxn modelId="{ECF38D45-0CBF-4C9B-9B32-690CC9CA49D5}" type="presParOf" srcId="{6D2CA5EF-C9E9-4CC8-9CD1-3191DB7C04B6}" destId="{B1CCF2BE-E34E-4A7D-8BB9-2C0F2AD9999C}" srcOrd="2" destOrd="0" presId="urn:microsoft.com/office/officeart/2005/8/layout/pList1"/>
    <dgm:cxn modelId="{F2932567-941D-438A-9B95-0534C00802BD}" type="presParOf" srcId="{B1CCF2BE-E34E-4A7D-8BB9-2C0F2AD9999C}" destId="{92D28445-FA8B-41F8-B1A1-1D1759E5FE99}" srcOrd="0" destOrd="0" presId="urn:microsoft.com/office/officeart/2005/8/layout/pList1"/>
    <dgm:cxn modelId="{44D61427-4A8A-44C7-9E1D-FFC5F7DE4BC9}" type="presParOf" srcId="{B1CCF2BE-E34E-4A7D-8BB9-2C0F2AD9999C}" destId="{6EEEF0A5-0FE5-4E03-845E-EAAB7A75166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8BFD68-0A0A-4DA0-A07A-94F253C9F77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EEE8E62-76DB-4E91-B1BB-8E73049BFDAA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bg1"/>
              </a:solidFill>
              <a:latin typeface="+mj-ea"/>
              <a:ea typeface="+mj-ea"/>
            </a:rPr>
            <a:t>竹魚簍</a:t>
          </a:r>
          <a:endParaRPr lang="zh-TW" altLang="en-US" sz="2400" b="1" dirty="0">
            <a:solidFill>
              <a:schemeClr val="bg1"/>
            </a:solidFill>
            <a:latin typeface="+mj-ea"/>
            <a:ea typeface="+mj-ea"/>
          </a:endParaRPr>
        </a:p>
      </dgm:t>
    </dgm:pt>
    <dgm:pt modelId="{EF31E5A3-32CF-4103-8416-323F57E2A57D}" type="parTrans" cxnId="{CD44C142-FC1D-46B5-84F7-3689772A500A}">
      <dgm:prSet/>
      <dgm:spPr/>
      <dgm:t>
        <a:bodyPr/>
        <a:lstStyle/>
        <a:p>
          <a:endParaRPr lang="zh-TW" altLang="en-US"/>
        </a:p>
      </dgm:t>
    </dgm:pt>
    <dgm:pt modelId="{ABF91860-C2EB-4BD6-85CB-5A37D71D9399}" type="sibTrans" cxnId="{CD44C142-FC1D-46B5-84F7-3689772A500A}">
      <dgm:prSet/>
      <dgm:spPr/>
      <dgm:t>
        <a:bodyPr/>
        <a:lstStyle/>
        <a:p>
          <a:endParaRPr lang="zh-TW" altLang="en-US"/>
        </a:p>
      </dgm:t>
    </dgm:pt>
    <dgm:pt modelId="{66960E1D-FBA2-4054-B8A6-E503B26D179A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chemeClr val="bg1"/>
              </a:solidFill>
              <a:latin typeface="+mj-ea"/>
              <a:ea typeface="+mj-ea"/>
              <a:sym typeface="Helvetica"/>
            </a:rPr>
            <a:t>戰國時代 銅壺</a:t>
          </a:r>
          <a:endParaRPr lang="zh-TW" altLang="en-US" sz="2400" b="1" dirty="0">
            <a:solidFill>
              <a:schemeClr val="bg1"/>
            </a:solidFill>
            <a:latin typeface="+mj-ea"/>
            <a:ea typeface="+mj-ea"/>
          </a:endParaRPr>
        </a:p>
      </dgm:t>
    </dgm:pt>
    <dgm:pt modelId="{20D46DAC-2C38-4A04-9B0D-D398BF4E9B30}" type="sibTrans" cxnId="{65F751F7-4C42-490D-B72D-35040A1B9CA7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+mj-ea"/>
            <a:ea typeface="+mj-ea"/>
          </a:endParaRPr>
        </a:p>
      </dgm:t>
    </dgm:pt>
    <dgm:pt modelId="{DEBECFF4-FACC-4609-AF08-1DF9E532D630}" type="parTrans" cxnId="{65F751F7-4C42-490D-B72D-35040A1B9CA7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+mj-ea"/>
            <a:ea typeface="+mj-ea"/>
          </a:endParaRPr>
        </a:p>
      </dgm:t>
    </dgm:pt>
    <dgm:pt modelId="{6D2CA5EF-C9E9-4CC8-9CD1-3191DB7C04B6}" type="pres">
      <dgm:prSet presAssocID="{348BFD68-0A0A-4DA0-A07A-94F253C9F7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1CCF2BE-E34E-4A7D-8BB9-2C0F2AD9999C}" type="pres">
      <dgm:prSet presAssocID="{66960E1D-FBA2-4054-B8A6-E503B26D179A}" presName="compNode" presStyleCnt="0"/>
      <dgm:spPr/>
    </dgm:pt>
    <dgm:pt modelId="{92D28445-FA8B-41F8-B1A1-1D1759E5FE99}" type="pres">
      <dgm:prSet presAssocID="{66960E1D-FBA2-4054-B8A6-E503B26D179A}" presName="pictRect" presStyleLbl="node1" presStyleIdx="0" presStyleCnt="2" custScaleX="5070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6EEEF0A5-0FE5-4E03-845E-EAAB7A751666}" type="pres">
      <dgm:prSet presAssocID="{66960E1D-FBA2-4054-B8A6-E503B26D179A}" presName="textRect" presStyleLbl="revTx" presStyleIdx="0" presStyleCnt="2" custScaleY="48414" custLinFactNeighborX="234" custLinFactNeighborY="-2439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CA8C07-F51D-48A1-8B81-77B94E0C324B}" type="pres">
      <dgm:prSet presAssocID="{20D46DAC-2C38-4A04-9B0D-D398BF4E9B30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0B53941-C6EA-4FE0-8EF3-ED256BFB5C9F}" type="pres">
      <dgm:prSet presAssocID="{FEEE8E62-76DB-4E91-B1BB-8E73049BFDAA}" presName="compNode" presStyleCnt="0"/>
      <dgm:spPr/>
    </dgm:pt>
    <dgm:pt modelId="{F84D7163-421E-4B2E-A428-A024B0D92B15}" type="pres">
      <dgm:prSet presAssocID="{FEEE8E62-76DB-4E91-B1BB-8E73049BFDAA}" presName="pictRect" presStyleLbl="node1" presStyleIdx="1" presStyleCnt="2" custScaleX="5334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F6E8338-CB91-423C-BD34-2A4F7EC97FEA}" type="pres">
      <dgm:prSet presAssocID="{FEEE8E62-76DB-4E91-B1BB-8E73049BFDAA}" presName="textRect" presStyleLbl="revTx" presStyleIdx="1" presStyleCnt="2" custScaleY="57121" custLinFactNeighborX="518" custLinFactNeighborY="-188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D44C142-FC1D-46B5-84F7-3689772A500A}" srcId="{348BFD68-0A0A-4DA0-A07A-94F253C9F777}" destId="{FEEE8E62-76DB-4E91-B1BB-8E73049BFDAA}" srcOrd="1" destOrd="0" parTransId="{EF31E5A3-32CF-4103-8416-323F57E2A57D}" sibTransId="{ABF91860-C2EB-4BD6-85CB-5A37D71D9399}"/>
    <dgm:cxn modelId="{65F751F7-4C42-490D-B72D-35040A1B9CA7}" srcId="{348BFD68-0A0A-4DA0-A07A-94F253C9F777}" destId="{66960E1D-FBA2-4054-B8A6-E503B26D179A}" srcOrd="0" destOrd="0" parTransId="{DEBECFF4-FACC-4609-AF08-1DF9E532D630}" sibTransId="{20D46DAC-2C38-4A04-9B0D-D398BF4E9B30}"/>
    <dgm:cxn modelId="{68C05D1C-4FC3-44DE-A7F8-BFC4DD065497}" type="presOf" srcId="{348BFD68-0A0A-4DA0-A07A-94F253C9F777}" destId="{6D2CA5EF-C9E9-4CC8-9CD1-3191DB7C04B6}" srcOrd="0" destOrd="0" presId="urn:microsoft.com/office/officeart/2005/8/layout/pList1"/>
    <dgm:cxn modelId="{9F777CDE-E34F-4AC2-85C2-B8E409EBCFFD}" type="presOf" srcId="{FEEE8E62-76DB-4E91-B1BB-8E73049BFDAA}" destId="{4F6E8338-CB91-423C-BD34-2A4F7EC97FEA}" srcOrd="0" destOrd="0" presId="urn:microsoft.com/office/officeart/2005/8/layout/pList1"/>
    <dgm:cxn modelId="{AD4ECA74-9E13-4B02-90F0-832A1377DC42}" type="presOf" srcId="{66960E1D-FBA2-4054-B8A6-E503B26D179A}" destId="{6EEEF0A5-0FE5-4E03-845E-EAAB7A751666}" srcOrd="0" destOrd="0" presId="urn:microsoft.com/office/officeart/2005/8/layout/pList1"/>
    <dgm:cxn modelId="{E84CB378-EC6C-4A0C-936B-71635DA600C1}" type="presOf" srcId="{20D46DAC-2C38-4A04-9B0D-D398BF4E9B30}" destId="{EDCA8C07-F51D-48A1-8B81-77B94E0C324B}" srcOrd="0" destOrd="0" presId="urn:microsoft.com/office/officeart/2005/8/layout/pList1"/>
    <dgm:cxn modelId="{73679857-E69B-45A0-8C3F-D8A84047B316}" type="presParOf" srcId="{6D2CA5EF-C9E9-4CC8-9CD1-3191DB7C04B6}" destId="{B1CCF2BE-E34E-4A7D-8BB9-2C0F2AD9999C}" srcOrd="0" destOrd="0" presId="urn:microsoft.com/office/officeart/2005/8/layout/pList1"/>
    <dgm:cxn modelId="{6F651ABF-9069-4106-8086-398CE23D6FAC}" type="presParOf" srcId="{B1CCF2BE-E34E-4A7D-8BB9-2C0F2AD9999C}" destId="{92D28445-FA8B-41F8-B1A1-1D1759E5FE99}" srcOrd="0" destOrd="0" presId="urn:microsoft.com/office/officeart/2005/8/layout/pList1"/>
    <dgm:cxn modelId="{76C3EDF8-121B-4E44-BEAA-F4DC7DEA5012}" type="presParOf" srcId="{B1CCF2BE-E34E-4A7D-8BB9-2C0F2AD9999C}" destId="{6EEEF0A5-0FE5-4E03-845E-EAAB7A751666}" srcOrd="1" destOrd="0" presId="urn:microsoft.com/office/officeart/2005/8/layout/pList1"/>
    <dgm:cxn modelId="{3740AFC6-F5A2-4A22-9C88-E9A2EEAE1550}" type="presParOf" srcId="{6D2CA5EF-C9E9-4CC8-9CD1-3191DB7C04B6}" destId="{EDCA8C07-F51D-48A1-8B81-77B94E0C324B}" srcOrd="1" destOrd="0" presId="urn:microsoft.com/office/officeart/2005/8/layout/pList1"/>
    <dgm:cxn modelId="{CB77C244-ACD8-4B2F-87E0-469A83FD71AE}" type="presParOf" srcId="{6D2CA5EF-C9E9-4CC8-9CD1-3191DB7C04B6}" destId="{40B53941-C6EA-4FE0-8EF3-ED256BFB5C9F}" srcOrd="2" destOrd="0" presId="urn:microsoft.com/office/officeart/2005/8/layout/pList1"/>
    <dgm:cxn modelId="{66900D05-E727-47B1-A9B0-4A72FE13BB0A}" type="presParOf" srcId="{40B53941-C6EA-4FE0-8EF3-ED256BFB5C9F}" destId="{F84D7163-421E-4B2E-A428-A024B0D92B15}" srcOrd="0" destOrd="0" presId="urn:microsoft.com/office/officeart/2005/8/layout/pList1"/>
    <dgm:cxn modelId="{19BC619E-60A2-45BB-B3C6-3D0FBBDFA613}" type="presParOf" srcId="{40B53941-C6EA-4FE0-8EF3-ED256BFB5C9F}" destId="{4F6E8338-CB91-423C-BD34-2A4F7EC97FE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8BFD68-0A0A-4DA0-A07A-94F253C9F777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6960E1D-FBA2-4054-B8A6-E503B26D179A}">
      <dgm:prSet phldrT="[文字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 sz="2400" b="1" dirty="0">
            <a:solidFill>
              <a:schemeClr val="bg1"/>
            </a:solidFill>
            <a:latin typeface="+mj-ea"/>
            <a:ea typeface="+mj-ea"/>
          </a:endParaRPr>
        </a:p>
      </dgm:t>
    </dgm:pt>
    <dgm:pt modelId="{20D46DAC-2C38-4A04-9B0D-D398BF4E9B30}" type="sibTrans" cxnId="{65F751F7-4C42-490D-B72D-35040A1B9CA7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+mj-ea"/>
            <a:ea typeface="+mj-ea"/>
          </a:endParaRPr>
        </a:p>
      </dgm:t>
    </dgm:pt>
    <dgm:pt modelId="{DEBECFF4-FACC-4609-AF08-1DF9E532D630}" type="parTrans" cxnId="{65F751F7-4C42-490D-B72D-35040A1B9CA7}">
      <dgm:prSet/>
      <dgm:spPr/>
      <dgm:t>
        <a:bodyPr/>
        <a:lstStyle/>
        <a:p>
          <a:endParaRPr lang="zh-TW" altLang="en-US" sz="2400" b="1">
            <a:solidFill>
              <a:schemeClr val="bg1"/>
            </a:solidFill>
            <a:latin typeface="+mj-ea"/>
            <a:ea typeface="+mj-ea"/>
          </a:endParaRPr>
        </a:p>
      </dgm:t>
    </dgm:pt>
    <dgm:pt modelId="{B8A6B348-E50D-4CFE-AB2F-A59AC70744CF}">
      <dgm:prSet custT="1"/>
      <dgm:spPr/>
      <dgm:t>
        <a:bodyPr/>
        <a:lstStyle/>
        <a:p>
          <a:pPr algn="l"/>
          <a:r>
            <a:rPr lang="zh-TW" altLang="en-US" sz="3200" b="1" dirty="0" smtClean="0">
              <a:solidFill>
                <a:schemeClr val="bg1"/>
              </a:solidFill>
              <a:latin typeface="+mj-ea"/>
              <a:ea typeface="+mj-ea"/>
            </a:rPr>
            <a:t>戰國嵌錯宴樂水陸攻戰紋銅壺</a:t>
          </a:r>
          <a:endParaRPr lang="en-US" altLang="zh-TW" sz="3200" b="1" dirty="0" smtClean="0">
            <a:solidFill>
              <a:schemeClr val="bg1"/>
            </a:solidFill>
            <a:latin typeface="+mj-ea"/>
            <a:ea typeface="+mj-ea"/>
          </a:endParaRPr>
        </a:p>
        <a:p>
          <a:pPr algn="just"/>
          <a:r>
            <a:rPr lang="zh-TW" altLang="en-US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antinghei TC Demibold"/>
            </a:rPr>
            <a:t>　　現藏於四川省博物館。它描述了戰國時代巴蜀大地上狩獵耕作、宴樂生活及殘酷的戰爭場面。此銅壺為侈口、斜肩、鼓腹、圈足，肩上有獸面銜環；壺口有蓋，蓋面微拱，上有三個均勻分佈的鴨形鈕；壺高</a:t>
          </a:r>
          <a:r>
            <a: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antinghei TC Demibold"/>
            </a:rPr>
            <a:t>40</a:t>
          </a:r>
          <a:r>
            <a:rPr lang="zh-TW" altLang="en-US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antinghei TC Demibold"/>
            </a:rPr>
            <a:t>釐米，壺口口徑</a:t>
          </a:r>
          <a:r>
            <a: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antinghei TC Demibold"/>
            </a:rPr>
            <a:t>13.4</a:t>
          </a:r>
          <a:r>
            <a:rPr lang="zh-TW" altLang="en-US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antinghei TC Demibold"/>
            </a:rPr>
            <a:t>釐米，腹徑</a:t>
          </a:r>
          <a:r>
            <a: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antinghei TC Demibold"/>
            </a:rPr>
            <a:t>28</a:t>
          </a:r>
          <a:r>
            <a:rPr lang="zh-TW" altLang="en-US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antinghei TC Demibold"/>
            </a:rPr>
            <a:t>釐米。壺身滿飾嵌錯圖案，在這件高僅有</a:t>
          </a:r>
          <a:r>
            <a: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antinghei TC Demibold"/>
            </a:rPr>
            <a:t>40</a:t>
          </a:r>
          <a:r>
            <a:rPr lang="zh-TW" altLang="en-US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antinghei TC Demibold"/>
            </a:rPr>
            <a:t>釐米的壺面上，竟刻畫了</a:t>
          </a:r>
          <a:r>
            <a: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antinghei TC Demibold"/>
            </a:rPr>
            <a:t>200</a:t>
          </a:r>
          <a:r>
            <a:rPr lang="zh-TW" altLang="en-US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antinghei TC Demibold"/>
            </a:rPr>
            <a:t>多個人的形象，個個有特色，另外還有其他景物，表現了製造者高超的技藝，同時顯示了巴蜀地區獨特、精湛的嵌錯工藝。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773B1CA9-1584-486C-BD56-70BE86135363}" type="parTrans" cxnId="{5C652DF8-0974-4F36-9B9B-0D0E79CBC7E8}">
      <dgm:prSet/>
      <dgm:spPr/>
      <dgm:t>
        <a:bodyPr/>
        <a:lstStyle/>
        <a:p>
          <a:endParaRPr lang="zh-TW" altLang="en-US"/>
        </a:p>
      </dgm:t>
    </dgm:pt>
    <dgm:pt modelId="{9A779ADF-C957-40A8-B6AA-A071F990B0FB}" type="sibTrans" cxnId="{5C652DF8-0974-4F36-9B9B-0D0E79CBC7E8}">
      <dgm:prSet/>
      <dgm:spPr/>
      <dgm:t>
        <a:bodyPr/>
        <a:lstStyle/>
        <a:p>
          <a:endParaRPr lang="zh-TW" altLang="en-US"/>
        </a:p>
      </dgm:t>
    </dgm:pt>
    <dgm:pt modelId="{7053CD20-A926-4540-9D75-D7FD0CD7CB64}" type="pres">
      <dgm:prSet presAssocID="{348BFD68-0A0A-4DA0-A07A-94F253C9F77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B6CEFD1B-63D1-4966-B1B0-A751C58694A1}" type="pres">
      <dgm:prSet presAssocID="{66960E1D-FBA2-4054-B8A6-E503B26D179A}" presName="posSpace" presStyleCnt="0"/>
      <dgm:spPr/>
    </dgm:pt>
    <dgm:pt modelId="{91075042-60F9-42DC-8BD6-4B044A7C3D98}" type="pres">
      <dgm:prSet presAssocID="{66960E1D-FBA2-4054-B8A6-E503B26D179A}" presName="vertFlow" presStyleCnt="0"/>
      <dgm:spPr/>
    </dgm:pt>
    <dgm:pt modelId="{E33FC130-CDED-41FF-B7F8-9015DF973AE5}" type="pres">
      <dgm:prSet presAssocID="{66960E1D-FBA2-4054-B8A6-E503B26D179A}" presName="topSpace" presStyleCnt="0"/>
      <dgm:spPr/>
    </dgm:pt>
    <dgm:pt modelId="{EEBCC226-101F-42F2-81D8-8C5CE010F7B7}" type="pres">
      <dgm:prSet presAssocID="{66960E1D-FBA2-4054-B8A6-E503B26D179A}" presName="firstComp" presStyleCnt="0"/>
      <dgm:spPr/>
    </dgm:pt>
    <dgm:pt modelId="{3543FA77-D9FB-46BB-858E-41C4D264F190}" type="pres">
      <dgm:prSet presAssocID="{66960E1D-FBA2-4054-B8A6-E503B26D179A}" presName="firstChild" presStyleLbl="bgAccFollowNode1" presStyleIdx="0" presStyleCnt="1" custScaleX="144495" custScaleY="161625" custLinFactNeighborX="-7551"/>
      <dgm:spPr/>
      <dgm:t>
        <a:bodyPr/>
        <a:lstStyle/>
        <a:p>
          <a:endParaRPr lang="zh-TW" altLang="en-US"/>
        </a:p>
      </dgm:t>
    </dgm:pt>
    <dgm:pt modelId="{B74B99D8-ECE4-45EC-B15C-B5E45F771A2D}" type="pres">
      <dgm:prSet presAssocID="{66960E1D-FBA2-4054-B8A6-E503B26D179A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C334BD-90A6-4D22-A962-79003CAF58B1}" type="pres">
      <dgm:prSet presAssocID="{66960E1D-FBA2-4054-B8A6-E503B26D179A}" presName="negSpace" presStyleCnt="0"/>
      <dgm:spPr/>
    </dgm:pt>
    <dgm:pt modelId="{27866514-67A5-49BA-B663-B00BFCF4B2AA}" type="pres">
      <dgm:prSet presAssocID="{66960E1D-FBA2-4054-B8A6-E503B26D179A}" presName="circle" presStyleLbl="node1" presStyleIdx="0" presStyleCnt="1" custScaleX="72188" custLinFactNeighborX="-55499" custLinFactNeighborY="11824"/>
      <dgm:spPr/>
      <dgm:t>
        <a:bodyPr/>
        <a:lstStyle/>
        <a:p>
          <a:endParaRPr lang="zh-TW" altLang="en-US"/>
        </a:p>
      </dgm:t>
    </dgm:pt>
  </dgm:ptLst>
  <dgm:cxnLst>
    <dgm:cxn modelId="{C6FF6266-CD69-4FD3-9E9E-E0B34F57F7AE}" type="presOf" srcId="{66960E1D-FBA2-4054-B8A6-E503B26D179A}" destId="{27866514-67A5-49BA-B663-B00BFCF4B2AA}" srcOrd="0" destOrd="0" presId="urn:microsoft.com/office/officeart/2005/8/layout/hList9"/>
    <dgm:cxn modelId="{969B2E53-B3AB-45F0-9ACF-103F06E65E8C}" type="presOf" srcId="{B8A6B348-E50D-4CFE-AB2F-A59AC70744CF}" destId="{B74B99D8-ECE4-45EC-B15C-B5E45F771A2D}" srcOrd="1" destOrd="0" presId="urn:microsoft.com/office/officeart/2005/8/layout/hList9"/>
    <dgm:cxn modelId="{65F751F7-4C42-490D-B72D-35040A1B9CA7}" srcId="{348BFD68-0A0A-4DA0-A07A-94F253C9F777}" destId="{66960E1D-FBA2-4054-B8A6-E503B26D179A}" srcOrd="0" destOrd="0" parTransId="{DEBECFF4-FACC-4609-AF08-1DF9E532D630}" sibTransId="{20D46DAC-2C38-4A04-9B0D-D398BF4E9B30}"/>
    <dgm:cxn modelId="{5C652DF8-0974-4F36-9B9B-0D0E79CBC7E8}" srcId="{66960E1D-FBA2-4054-B8A6-E503B26D179A}" destId="{B8A6B348-E50D-4CFE-AB2F-A59AC70744CF}" srcOrd="0" destOrd="0" parTransId="{773B1CA9-1584-486C-BD56-70BE86135363}" sibTransId="{9A779ADF-C957-40A8-B6AA-A071F990B0FB}"/>
    <dgm:cxn modelId="{9FC8D96D-42D6-4D35-BDE0-DE185323623D}" type="presOf" srcId="{B8A6B348-E50D-4CFE-AB2F-A59AC70744CF}" destId="{3543FA77-D9FB-46BB-858E-41C4D264F190}" srcOrd="0" destOrd="0" presId="urn:microsoft.com/office/officeart/2005/8/layout/hList9"/>
    <dgm:cxn modelId="{EFF38AF4-EB30-4164-B234-ED9B01A05347}" type="presOf" srcId="{348BFD68-0A0A-4DA0-A07A-94F253C9F777}" destId="{7053CD20-A926-4540-9D75-D7FD0CD7CB64}" srcOrd="0" destOrd="0" presId="urn:microsoft.com/office/officeart/2005/8/layout/hList9"/>
    <dgm:cxn modelId="{64EC96EA-13D5-444E-962B-614879C2CFF4}" type="presParOf" srcId="{7053CD20-A926-4540-9D75-D7FD0CD7CB64}" destId="{B6CEFD1B-63D1-4966-B1B0-A751C58694A1}" srcOrd="0" destOrd="0" presId="urn:microsoft.com/office/officeart/2005/8/layout/hList9"/>
    <dgm:cxn modelId="{771F1150-D1AC-45C6-9627-04B65D33C7E2}" type="presParOf" srcId="{7053CD20-A926-4540-9D75-D7FD0CD7CB64}" destId="{91075042-60F9-42DC-8BD6-4B044A7C3D98}" srcOrd="1" destOrd="0" presId="urn:microsoft.com/office/officeart/2005/8/layout/hList9"/>
    <dgm:cxn modelId="{B7B0E7ED-E5D9-4FD7-9942-CD39363CDA9F}" type="presParOf" srcId="{91075042-60F9-42DC-8BD6-4B044A7C3D98}" destId="{E33FC130-CDED-41FF-B7F8-9015DF973AE5}" srcOrd="0" destOrd="0" presId="urn:microsoft.com/office/officeart/2005/8/layout/hList9"/>
    <dgm:cxn modelId="{903FE8B4-A1DE-44CA-977B-489414F58421}" type="presParOf" srcId="{91075042-60F9-42DC-8BD6-4B044A7C3D98}" destId="{EEBCC226-101F-42F2-81D8-8C5CE010F7B7}" srcOrd="1" destOrd="0" presId="urn:microsoft.com/office/officeart/2005/8/layout/hList9"/>
    <dgm:cxn modelId="{E6A39D13-9D7A-461A-8A97-3C3DC65C8BF6}" type="presParOf" srcId="{EEBCC226-101F-42F2-81D8-8C5CE010F7B7}" destId="{3543FA77-D9FB-46BB-858E-41C4D264F190}" srcOrd="0" destOrd="0" presId="urn:microsoft.com/office/officeart/2005/8/layout/hList9"/>
    <dgm:cxn modelId="{4687B4B1-A60F-4079-8671-268BF4EA910F}" type="presParOf" srcId="{EEBCC226-101F-42F2-81D8-8C5CE010F7B7}" destId="{B74B99D8-ECE4-45EC-B15C-B5E45F771A2D}" srcOrd="1" destOrd="0" presId="urn:microsoft.com/office/officeart/2005/8/layout/hList9"/>
    <dgm:cxn modelId="{851C91A7-6A37-442D-B112-CF2020A84A82}" type="presParOf" srcId="{7053CD20-A926-4540-9D75-D7FD0CD7CB64}" destId="{73C334BD-90A6-4D22-A962-79003CAF58B1}" srcOrd="2" destOrd="0" presId="urn:microsoft.com/office/officeart/2005/8/layout/hList9"/>
    <dgm:cxn modelId="{A2616CF6-16F1-4D5D-BFDE-525B861D6F01}" type="presParOf" srcId="{7053CD20-A926-4540-9D75-D7FD0CD7CB64}" destId="{27866514-67A5-49BA-B663-B00BFCF4B2AA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B520AA-2682-4FE0-81A8-64122CDBDFA2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</dgm:pt>
    <dgm:pt modelId="{E07CF37C-4AE5-4D61-A02F-B67874AB5E70}">
      <dgm:prSet phldrT="[文字]" custT="1"/>
      <dgm:spPr/>
      <dgm:t>
        <a:bodyPr/>
        <a:lstStyle/>
        <a:p>
          <a:pPr algn="r"/>
          <a:r>
            <a:rPr lang="zh-TW" altLang="en-US" sz="2400" b="1" dirty="0" smtClean="0">
              <a:solidFill>
                <a:schemeClr val="bg1"/>
              </a:solidFill>
              <a:latin typeface="+mj-ea"/>
              <a:ea typeface="+mj-ea"/>
            </a:rPr>
            <a:t>西周遺址複原圖</a:t>
          </a:r>
          <a:endParaRPr lang="zh-TW" altLang="en-US" sz="2400" b="1" dirty="0">
            <a:solidFill>
              <a:schemeClr val="bg1"/>
            </a:solidFill>
            <a:latin typeface="+mj-ea"/>
            <a:ea typeface="+mj-ea"/>
          </a:endParaRPr>
        </a:p>
      </dgm:t>
    </dgm:pt>
    <dgm:pt modelId="{45AD27BE-A4AA-4CFB-B185-F94D326B676C}" type="parTrans" cxnId="{8A3EEE53-2E97-4FA8-8B4D-5CEFA6765CDF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CEDD8F57-FF90-40B5-995C-7ABBF33B3E56}" type="sibTrans" cxnId="{8A3EEE53-2E97-4FA8-8B4D-5CEFA6765CDF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5DDCCAB5-3701-491C-B2E7-0E90C919BD4D}">
      <dgm:prSet phldrT="[文字]" custT="1"/>
      <dgm:spPr/>
      <dgm:t>
        <a:bodyPr/>
        <a:lstStyle/>
        <a:p>
          <a:pPr algn="ctr"/>
          <a:r>
            <a:rPr lang="zh-TW" altLang="en-US" sz="2400" b="1" dirty="0" smtClean="0">
              <a:solidFill>
                <a:schemeClr val="bg1"/>
              </a:solidFill>
              <a:latin typeface="+mj-ea"/>
              <a:ea typeface="+mj-ea"/>
            </a:rPr>
            <a:t>　　大阪城</a:t>
          </a:r>
          <a:endParaRPr lang="zh-TW" altLang="en-US" sz="2400" b="1" dirty="0">
            <a:solidFill>
              <a:schemeClr val="bg1"/>
            </a:solidFill>
            <a:latin typeface="+mj-ea"/>
            <a:ea typeface="+mj-ea"/>
          </a:endParaRPr>
        </a:p>
      </dgm:t>
    </dgm:pt>
    <dgm:pt modelId="{7425E48C-821D-4977-9878-389E75225E91}" type="parTrans" cxnId="{1D76AED6-76E3-4EEA-B59F-0F48DDA9EDAA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80B00CE2-FA5D-4421-9DBB-0F442A4840F4}" type="sibTrans" cxnId="{1D76AED6-76E3-4EEA-B59F-0F48DDA9EDAA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4B50A696-3C60-4062-89BF-6FD6A9168528}" type="pres">
      <dgm:prSet presAssocID="{DAB520AA-2682-4FE0-81A8-64122CDBDFA2}" presName="Name0" presStyleCnt="0">
        <dgm:presLayoutVars>
          <dgm:dir/>
          <dgm:resizeHandles val="exact"/>
        </dgm:presLayoutVars>
      </dgm:prSet>
      <dgm:spPr/>
    </dgm:pt>
    <dgm:pt modelId="{4EF393C9-9A9A-4019-905E-019950D2638B}" type="pres">
      <dgm:prSet presAssocID="{E07CF37C-4AE5-4D61-A02F-B67874AB5E70}" presName="composite" presStyleCnt="0"/>
      <dgm:spPr/>
    </dgm:pt>
    <dgm:pt modelId="{83BDA0D1-B9A9-4391-9930-2B0EBFD4C902}" type="pres">
      <dgm:prSet presAssocID="{E07CF37C-4AE5-4D61-A02F-B67874AB5E70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0D7774-D2FD-4FF2-95B6-AB6349FB0DFD}" type="pres">
      <dgm:prSet presAssocID="{E07CF37C-4AE5-4D61-A02F-B67874AB5E70}" presName="rect2" presStyleLbl="fgImgPlace1" presStyleIdx="0" presStyleCnt="2" custScaleX="3940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2BE9323-8191-4550-9969-FC862F96554D}" type="pres">
      <dgm:prSet presAssocID="{CEDD8F57-FF90-40B5-995C-7ABBF33B3E56}" presName="sibTrans" presStyleCnt="0"/>
      <dgm:spPr/>
    </dgm:pt>
    <dgm:pt modelId="{0DC293CE-E8F1-4629-AE6F-690C44744324}" type="pres">
      <dgm:prSet presAssocID="{5DDCCAB5-3701-491C-B2E7-0E90C919BD4D}" presName="composite" presStyleCnt="0"/>
      <dgm:spPr/>
    </dgm:pt>
    <dgm:pt modelId="{8AA2861B-6ECD-4AC9-990D-C7E4FCBE466B}" type="pres">
      <dgm:prSet presAssocID="{5DDCCAB5-3701-491C-B2E7-0E90C919BD4D}" presName="rect1" presStyleLbl="trAlignAcc1" presStyleIdx="1" presStyleCnt="2" custLinFactNeighborX="69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ED1811-75AD-4490-886A-EE75F9ED6F0E}" type="pres">
      <dgm:prSet presAssocID="{5DDCCAB5-3701-491C-B2E7-0E90C919BD4D}" presName="rect2" presStyleLbl="fgImgPlace1" presStyleIdx="1" presStyleCnt="2" custScaleX="271952" custLinFactNeighborX="2815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398AD0E-6269-4BD6-887D-FF7ACAB648DD}" type="presOf" srcId="{E07CF37C-4AE5-4D61-A02F-B67874AB5E70}" destId="{83BDA0D1-B9A9-4391-9930-2B0EBFD4C902}" srcOrd="0" destOrd="0" presId="urn:microsoft.com/office/officeart/2008/layout/PictureStrips"/>
    <dgm:cxn modelId="{34930E59-2860-48E1-944B-D95869208B11}" type="presOf" srcId="{5DDCCAB5-3701-491C-B2E7-0E90C919BD4D}" destId="{8AA2861B-6ECD-4AC9-990D-C7E4FCBE466B}" srcOrd="0" destOrd="0" presId="urn:microsoft.com/office/officeart/2008/layout/PictureStrips"/>
    <dgm:cxn modelId="{CF20A143-5BC4-4B03-ABA7-76349F59A5E1}" type="presOf" srcId="{DAB520AA-2682-4FE0-81A8-64122CDBDFA2}" destId="{4B50A696-3C60-4062-89BF-6FD6A9168528}" srcOrd="0" destOrd="0" presId="urn:microsoft.com/office/officeart/2008/layout/PictureStrips"/>
    <dgm:cxn modelId="{8A3EEE53-2E97-4FA8-8B4D-5CEFA6765CDF}" srcId="{DAB520AA-2682-4FE0-81A8-64122CDBDFA2}" destId="{E07CF37C-4AE5-4D61-A02F-B67874AB5E70}" srcOrd="0" destOrd="0" parTransId="{45AD27BE-A4AA-4CFB-B185-F94D326B676C}" sibTransId="{CEDD8F57-FF90-40B5-995C-7ABBF33B3E56}"/>
    <dgm:cxn modelId="{1D76AED6-76E3-4EEA-B59F-0F48DDA9EDAA}" srcId="{DAB520AA-2682-4FE0-81A8-64122CDBDFA2}" destId="{5DDCCAB5-3701-491C-B2E7-0E90C919BD4D}" srcOrd="1" destOrd="0" parTransId="{7425E48C-821D-4977-9878-389E75225E91}" sibTransId="{80B00CE2-FA5D-4421-9DBB-0F442A4840F4}"/>
    <dgm:cxn modelId="{D1BFC476-5751-4A51-BE39-2C908013C182}" type="presParOf" srcId="{4B50A696-3C60-4062-89BF-6FD6A9168528}" destId="{4EF393C9-9A9A-4019-905E-019950D2638B}" srcOrd="0" destOrd="0" presId="urn:microsoft.com/office/officeart/2008/layout/PictureStrips"/>
    <dgm:cxn modelId="{D90CDC3C-399C-42D9-80DE-7D1B2343A858}" type="presParOf" srcId="{4EF393C9-9A9A-4019-905E-019950D2638B}" destId="{83BDA0D1-B9A9-4391-9930-2B0EBFD4C902}" srcOrd="0" destOrd="0" presId="urn:microsoft.com/office/officeart/2008/layout/PictureStrips"/>
    <dgm:cxn modelId="{48214154-06A3-42A5-B5C6-8E74B927607F}" type="presParOf" srcId="{4EF393C9-9A9A-4019-905E-019950D2638B}" destId="{040D7774-D2FD-4FF2-95B6-AB6349FB0DFD}" srcOrd="1" destOrd="0" presId="urn:microsoft.com/office/officeart/2008/layout/PictureStrips"/>
    <dgm:cxn modelId="{8EEF670A-ACBC-44BA-BC9B-C2BC27F749CB}" type="presParOf" srcId="{4B50A696-3C60-4062-89BF-6FD6A9168528}" destId="{92BE9323-8191-4550-9969-FC862F96554D}" srcOrd="1" destOrd="0" presId="urn:microsoft.com/office/officeart/2008/layout/PictureStrips"/>
    <dgm:cxn modelId="{1739CFA7-E7F1-44C9-ADD7-E65525965360}" type="presParOf" srcId="{4B50A696-3C60-4062-89BF-6FD6A9168528}" destId="{0DC293CE-E8F1-4629-AE6F-690C44744324}" srcOrd="2" destOrd="0" presId="urn:microsoft.com/office/officeart/2008/layout/PictureStrips"/>
    <dgm:cxn modelId="{EDE64DC4-D168-40B0-AECB-9CD01FBFCA42}" type="presParOf" srcId="{0DC293CE-E8F1-4629-AE6F-690C44744324}" destId="{8AA2861B-6ECD-4AC9-990D-C7E4FCBE466B}" srcOrd="0" destOrd="0" presId="urn:microsoft.com/office/officeart/2008/layout/PictureStrips"/>
    <dgm:cxn modelId="{ADA77BD7-3F1F-4800-9315-E4392011B1DF}" type="presParOf" srcId="{0DC293CE-E8F1-4629-AE6F-690C44744324}" destId="{2FED1811-75AD-4490-886A-EE75F9ED6F0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4C946C-FF3F-4A4E-B152-D2F1E5A32F2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8661AC5-52DA-46E8-ADDE-D4B081077A4E}">
      <dgm:prSet phldrT="[文字]" custT="1"/>
      <dgm:spPr/>
      <dgm:t>
        <a:bodyPr/>
        <a:lstStyle/>
        <a:p>
          <a:r>
            <a:rPr lang="zh-TW" altLang="en-US" sz="2400" b="1" i="0" baseline="0" dirty="0" smtClean="0">
              <a:latin typeface="Arial" panose="020B0604020202020204" pitchFamily="34" charset="0"/>
              <a:ea typeface="微軟正黑體" panose="020B0604030504040204" pitchFamily="34" charset="-120"/>
            </a:rPr>
            <a:t>（一）全面兼顧的原則</a:t>
          </a:r>
          <a:endParaRPr lang="zh-TW" altLang="en-US" sz="2400" b="1" baseline="0" dirty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31DFB8D3-9965-47B7-A2D2-B309832E5C5D}" type="parTrans" cxnId="{6504BD32-8E8D-486E-A7F9-8F4F8732CF25}">
      <dgm:prSet/>
      <dgm:spPr/>
      <dgm:t>
        <a:bodyPr/>
        <a:lstStyle/>
        <a:p>
          <a:endParaRPr lang="zh-TW" altLang="en-US" sz="2400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A4D84753-3942-4CC9-A0BE-034EB1344545}" type="sibTrans" cxnId="{6504BD32-8E8D-486E-A7F9-8F4F8732CF25}">
      <dgm:prSet/>
      <dgm:spPr/>
      <dgm:t>
        <a:bodyPr/>
        <a:lstStyle/>
        <a:p>
          <a:endParaRPr lang="zh-TW" altLang="en-US" sz="2400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E27BFECE-80C2-47E2-853C-B98D1340772A}">
      <dgm:prSet phldrT="[文字]" custT="1"/>
      <dgm:spPr/>
      <dgm:t>
        <a:bodyPr/>
        <a:lstStyle/>
        <a:p>
          <a:r>
            <a:rPr lang="zh-TW" altLang="en-US" sz="2400" b="1" i="0" baseline="0" dirty="0" smtClean="0">
              <a:latin typeface="Arial" panose="020B0604020202020204" pitchFamily="34" charset="0"/>
              <a:ea typeface="微軟正黑體" panose="020B0604030504040204" pitchFamily="34" charset="-120"/>
            </a:rPr>
            <a:t>（二）以消費者為中心的原則</a:t>
          </a:r>
        </a:p>
      </dgm:t>
    </dgm:pt>
    <dgm:pt modelId="{8DE8C546-FC07-4362-9208-B81E4122809D}" type="parTrans" cxnId="{9B08DB59-205E-4EC3-B79E-A6D6FA2E11CF}">
      <dgm:prSet/>
      <dgm:spPr/>
      <dgm:t>
        <a:bodyPr/>
        <a:lstStyle/>
        <a:p>
          <a:endParaRPr lang="zh-TW" altLang="en-US" sz="2400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BEEBCA8D-85D5-495B-9F65-F44DEF3671F9}" type="sibTrans" cxnId="{9B08DB59-205E-4EC3-B79E-A6D6FA2E11CF}">
      <dgm:prSet/>
      <dgm:spPr/>
      <dgm:t>
        <a:bodyPr/>
        <a:lstStyle/>
        <a:p>
          <a:endParaRPr lang="zh-TW" altLang="en-US" sz="2400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7CEADBD4-F81F-4215-A1A7-79C76AEE809E}">
      <dgm:prSet phldrT="[文字]" custT="1"/>
      <dgm:spPr/>
      <dgm:t>
        <a:bodyPr/>
        <a:lstStyle/>
        <a:p>
          <a:endParaRPr lang="zh-TW" altLang="en-US" sz="2400" u="none" baseline="0" dirty="0">
            <a:solidFill>
              <a:schemeClr val="tx1"/>
            </a:solidFill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F5756DB7-92FB-42B5-A97F-374C698DE6A5}" type="parTrans" cxnId="{D5119EB4-6D7C-44EF-93FC-FD7B8CCF8D36}">
      <dgm:prSet/>
      <dgm:spPr/>
      <dgm:t>
        <a:bodyPr/>
        <a:lstStyle/>
        <a:p>
          <a:endParaRPr lang="zh-TW" altLang="en-US" sz="2400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AF346B01-D52A-4081-BACA-A99218EA06FF}" type="sibTrans" cxnId="{D5119EB4-6D7C-44EF-93FC-FD7B8CCF8D36}">
      <dgm:prSet/>
      <dgm:spPr/>
      <dgm:t>
        <a:bodyPr/>
        <a:lstStyle/>
        <a:p>
          <a:endParaRPr lang="zh-TW" altLang="en-US" sz="2400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C2ACBB1A-5556-4BAB-8DE4-0610064026DA}">
      <dgm:prSet phldrT="[文字]" custT="1"/>
      <dgm:spPr/>
      <dgm:t>
        <a:bodyPr/>
        <a:lstStyle/>
        <a:p>
          <a:r>
            <a:rPr lang="zh-TW" altLang="en-US" sz="2400" b="1" i="0" baseline="0" dirty="0" smtClean="0">
              <a:latin typeface="Arial" panose="020B0604020202020204" pitchFamily="34" charset="0"/>
              <a:ea typeface="微軟正黑體" panose="020B0604030504040204" pitchFamily="34" charset="-120"/>
            </a:rPr>
            <a:t>（三）實事求是的原則</a:t>
          </a:r>
          <a:endParaRPr lang="zh-TW" altLang="en-US" sz="2400" b="1" baseline="0" dirty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CFB4C622-C77B-4942-8AC5-B2F482574511}" type="parTrans" cxnId="{39C0627A-8A05-4F50-88BA-BB03FBAFE1FD}">
      <dgm:prSet/>
      <dgm:spPr/>
      <dgm:t>
        <a:bodyPr/>
        <a:lstStyle/>
        <a:p>
          <a:endParaRPr lang="zh-TW" altLang="en-US" sz="2400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E278B5CE-8A3E-4AB2-8D19-D3FD55FEB587}" type="sibTrans" cxnId="{39C0627A-8A05-4F50-88BA-BB03FBAFE1FD}">
      <dgm:prSet/>
      <dgm:spPr/>
      <dgm:t>
        <a:bodyPr/>
        <a:lstStyle/>
        <a:p>
          <a:endParaRPr lang="zh-TW" altLang="en-US" sz="2400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7564C123-DE65-4B38-844B-B9D29BC5B92E}">
      <dgm:prSet phldrT="[文字]" custT="1"/>
      <dgm:spPr/>
      <dgm:t>
        <a:bodyPr/>
        <a:lstStyle/>
        <a:p>
          <a:endParaRPr lang="zh-TW" altLang="en-US" sz="2400" b="0" i="0" u="none" baseline="0" dirty="0" smtClean="0">
            <a:solidFill>
              <a:schemeClr val="tx1"/>
            </a:solidFill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BB082F1F-8C45-47B3-A35B-A0F34C1588EC}" type="parTrans" cxnId="{AF12B412-3BA5-49CC-A9B7-35A7735F3987}">
      <dgm:prSet/>
      <dgm:spPr/>
      <dgm:t>
        <a:bodyPr/>
        <a:lstStyle/>
        <a:p>
          <a:endParaRPr lang="zh-TW" altLang="en-US" sz="2400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986E546D-CC0E-4F8B-9793-2ABB1684B516}" type="sibTrans" cxnId="{AF12B412-3BA5-49CC-A9B7-35A7735F3987}">
      <dgm:prSet/>
      <dgm:spPr/>
      <dgm:t>
        <a:bodyPr/>
        <a:lstStyle/>
        <a:p>
          <a:endParaRPr lang="zh-TW" altLang="en-US" sz="2400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EE35EBEC-FB73-48BE-B236-2C6F3EA49062}">
      <dgm:prSet phldrT="[文字]" custT="1"/>
      <dgm:spPr/>
      <dgm:t>
        <a:bodyPr/>
        <a:lstStyle/>
        <a:p>
          <a:r>
            <a:rPr lang="zh-TW" altLang="en-US" sz="2400" b="1" i="0" baseline="0" dirty="0" smtClean="0">
              <a:latin typeface="Arial" panose="020B0604020202020204" pitchFamily="34" charset="0"/>
              <a:ea typeface="微軟正黑體" panose="020B0604030504040204" pitchFamily="34" charset="-120"/>
            </a:rPr>
            <a:t>（四）求異創新原則</a:t>
          </a:r>
          <a:endParaRPr lang="zh-TW" altLang="en-US" sz="2400" b="1" baseline="0" dirty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54EF120D-17B8-460C-AF24-FDD73AA5599E}" type="parTrans" cxnId="{4353A82D-1952-4584-A6FE-55679608ED81}">
      <dgm:prSet/>
      <dgm:spPr/>
      <dgm:t>
        <a:bodyPr/>
        <a:lstStyle/>
        <a:p>
          <a:endParaRPr lang="zh-TW" altLang="en-US" sz="2400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A5F42312-9759-4C64-9548-931A29C0EB2C}" type="sibTrans" cxnId="{4353A82D-1952-4584-A6FE-55679608ED81}">
      <dgm:prSet/>
      <dgm:spPr/>
      <dgm:t>
        <a:bodyPr/>
        <a:lstStyle/>
        <a:p>
          <a:endParaRPr lang="zh-TW" altLang="en-US" sz="2400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610140C9-90A5-4DCF-97CF-0A1B9DCEE1B9}">
      <dgm:prSet phldrT="[文字]" custT="1"/>
      <dgm:spPr/>
      <dgm:t>
        <a:bodyPr/>
        <a:lstStyle/>
        <a:p>
          <a:endParaRPr lang="zh-TW" altLang="en-US" sz="2400" u="none" baseline="0" dirty="0">
            <a:solidFill>
              <a:schemeClr val="tx1"/>
            </a:solidFill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3D5500DB-7AB7-4D64-8159-5F9C8541BD61}" type="parTrans" cxnId="{E5DA19EC-06C6-4C7B-A0AC-8F7A5C0CDB87}">
      <dgm:prSet/>
      <dgm:spPr/>
      <dgm:t>
        <a:bodyPr/>
        <a:lstStyle/>
        <a:p>
          <a:endParaRPr lang="zh-TW" altLang="en-US" sz="2400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C0EE19D9-B741-48A4-A645-B7CD0790CED2}" type="sibTrans" cxnId="{E5DA19EC-06C6-4C7B-A0AC-8F7A5C0CDB87}">
      <dgm:prSet/>
      <dgm:spPr/>
      <dgm:t>
        <a:bodyPr/>
        <a:lstStyle/>
        <a:p>
          <a:endParaRPr lang="zh-TW" altLang="en-US" sz="2400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4B37EB42-6718-487A-BF87-777F285035A4}">
      <dgm:prSet phldrT="[文字]" custT="1"/>
      <dgm:spPr/>
      <dgm:t>
        <a:bodyPr/>
        <a:lstStyle/>
        <a:p>
          <a:r>
            <a:rPr lang="zh-TW" altLang="en-US" sz="2400" b="1" i="0" baseline="0" dirty="0" smtClean="0">
              <a:latin typeface="Arial" panose="020B0604020202020204" pitchFamily="34" charset="0"/>
              <a:ea typeface="微軟正黑體" panose="020B0604030504040204" pitchFamily="34" charset="-120"/>
            </a:rPr>
            <a:t>（五）兩個效益兼顧的原則</a:t>
          </a:r>
          <a:endParaRPr lang="zh-TW" altLang="en-US" sz="2400" b="1" baseline="0" dirty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0C15C4E6-B13C-48FB-8030-B1DBB87B3F27}" type="parTrans" cxnId="{530597AC-669B-48F4-9782-E662BF42A067}">
      <dgm:prSet/>
      <dgm:spPr/>
      <dgm:t>
        <a:bodyPr/>
        <a:lstStyle/>
        <a:p>
          <a:endParaRPr lang="zh-TW" altLang="en-US" sz="2400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C44C5904-EE03-48BE-8011-BA7E14147047}" type="sibTrans" cxnId="{530597AC-669B-48F4-9782-E662BF42A067}">
      <dgm:prSet/>
      <dgm:spPr/>
      <dgm:t>
        <a:bodyPr/>
        <a:lstStyle/>
        <a:p>
          <a:endParaRPr lang="zh-TW" altLang="en-US" sz="2400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7B143C96-4D1A-411D-A5D0-9C3E4EEBF8AD}">
      <dgm:prSet phldrT="[文字]" custT="1"/>
      <dgm:spPr/>
      <dgm:t>
        <a:bodyPr/>
        <a:lstStyle/>
        <a:p>
          <a:endParaRPr lang="zh-TW" altLang="en-US" sz="2400" u="none" baseline="0" dirty="0">
            <a:solidFill>
              <a:schemeClr val="tx1"/>
            </a:solidFill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61F5D5FC-A80E-4F0B-B83D-45F5154483C6}" type="parTrans" cxnId="{4B9641E0-127D-4E3C-93E2-0A071B5F4F75}">
      <dgm:prSet/>
      <dgm:spPr/>
      <dgm:t>
        <a:bodyPr/>
        <a:lstStyle/>
        <a:p>
          <a:endParaRPr lang="zh-TW" altLang="en-US" sz="2400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EFE28A68-CEED-44B2-B24B-18962358EA9E}" type="sibTrans" cxnId="{4B9641E0-127D-4E3C-93E2-0A071B5F4F75}">
      <dgm:prSet/>
      <dgm:spPr/>
      <dgm:t>
        <a:bodyPr/>
        <a:lstStyle/>
        <a:p>
          <a:endParaRPr lang="zh-TW" altLang="en-US" sz="2400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29FE325B-47F5-416C-BC91-AB2F077759F7}">
      <dgm:prSet phldrT="[文字]" custT="1"/>
      <dgm:spPr/>
      <dgm:t>
        <a:bodyPr/>
        <a:lstStyle/>
        <a:p>
          <a:endParaRPr lang="zh-TW" altLang="en-US" sz="2400" u="none" baseline="0" dirty="0">
            <a:solidFill>
              <a:schemeClr val="tx1"/>
            </a:solidFill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6F8BD5B8-1134-4EB7-B104-3C4A587C93E2}" type="parTrans" cxnId="{490C3CC6-354B-4062-872B-2F359934FC25}">
      <dgm:prSet/>
      <dgm:spPr/>
      <dgm:t>
        <a:bodyPr/>
        <a:lstStyle/>
        <a:p>
          <a:endParaRPr lang="zh-TW" altLang="en-US" sz="2400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C7289498-9E4C-45E8-A380-B5B21FBE0A8C}" type="sibTrans" cxnId="{490C3CC6-354B-4062-872B-2F359934FC25}">
      <dgm:prSet/>
      <dgm:spPr/>
      <dgm:t>
        <a:bodyPr/>
        <a:lstStyle/>
        <a:p>
          <a:endParaRPr lang="zh-TW" altLang="en-US" sz="2400" baseline="0">
            <a:latin typeface="Arial" panose="020B0604020202020204" pitchFamily="34" charset="0"/>
            <a:ea typeface="微軟正黑體" panose="020B0604030504040204" pitchFamily="34" charset="-120"/>
          </a:endParaRPr>
        </a:p>
      </dgm:t>
    </dgm:pt>
    <dgm:pt modelId="{067CF520-0EB0-42BE-9D39-8C32A781D4EE}" type="pres">
      <dgm:prSet presAssocID="{484C946C-FF3F-4A4E-B152-D2F1E5A32F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637955D-904C-46AA-99BE-23AA85B584A4}" type="pres">
      <dgm:prSet presAssocID="{E8661AC5-52DA-46E8-ADDE-D4B081077A4E}" presName="parentLin" presStyleCnt="0"/>
      <dgm:spPr/>
    </dgm:pt>
    <dgm:pt modelId="{2BD823DA-4598-4B42-BBA3-D3394B7B35A7}" type="pres">
      <dgm:prSet presAssocID="{E8661AC5-52DA-46E8-ADDE-D4B081077A4E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78A72103-5EC9-4968-8EAB-1ED0AC4F3E1D}" type="pres">
      <dgm:prSet presAssocID="{E8661AC5-52DA-46E8-ADDE-D4B081077A4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4F29D9-4619-4F42-8E5F-485A09BEE72D}" type="pres">
      <dgm:prSet presAssocID="{E8661AC5-52DA-46E8-ADDE-D4B081077A4E}" presName="negativeSpace" presStyleCnt="0"/>
      <dgm:spPr/>
    </dgm:pt>
    <dgm:pt modelId="{A05F1EF4-7164-4B72-8789-2CAE58D1DAB2}" type="pres">
      <dgm:prSet presAssocID="{E8661AC5-52DA-46E8-ADDE-D4B081077A4E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72EA08-D595-428F-A6B7-CF1AD5C570E8}" type="pres">
      <dgm:prSet presAssocID="{A4D84753-3942-4CC9-A0BE-034EB1344545}" presName="spaceBetweenRectangles" presStyleCnt="0"/>
      <dgm:spPr/>
    </dgm:pt>
    <dgm:pt modelId="{B18C60C4-480F-4855-A26F-6AF2E8B0E6D3}" type="pres">
      <dgm:prSet presAssocID="{E27BFECE-80C2-47E2-853C-B98D1340772A}" presName="parentLin" presStyleCnt="0"/>
      <dgm:spPr/>
    </dgm:pt>
    <dgm:pt modelId="{1CFB1160-C9DC-40F1-9560-58BE4739CB77}" type="pres">
      <dgm:prSet presAssocID="{E27BFECE-80C2-47E2-853C-B98D1340772A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2DC2F9DE-B59C-48F2-8261-855789F8EACA}" type="pres">
      <dgm:prSet presAssocID="{E27BFECE-80C2-47E2-853C-B98D1340772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A4812F-662C-4703-89CA-1042C7AB12ED}" type="pres">
      <dgm:prSet presAssocID="{E27BFECE-80C2-47E2-853C-B98D1340772A}" presName="negativeSpace" presStyleCnt="0"/>
      <dgm:spPr/>
    </dgm:pt>
    <dgm:pt modelId="{C6BAD50D-535F-4DD5-92BC-655BDEB34EAA}" type="pres">
      <dgm:prSet presAssocID="{E27BFECE-80C2-47E2-853C-B98D1340772A}" presName="childText" presStyleLbl="conFgAcc1" presStyleIdx="1" presStyleCnt="5" custLinFactNeighborX="-343" custLinFactNeighborY="57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8E53CA-C39A-46E2-AE71-6A98694D1534}" type="pres">
      <dgm:prSet presAssocID="{BEEBCA8D-85D5-495B-9F65-F44DEF3671F9}" presName="spaceBetweenRectangles" presStyleCnt="0"/>
      <dgm:spPr/>
    </dgm:pt>
    <dgm:pt modelId="{8F75CA20-2128-4CA1-866F-C8634A19D453}" type="pres">
      <dgm:prSet presAssocID="{C2ACBB1A-5556-4BAB-8DE4-0610064026DA}" presName="parentLin" presStyleCnt="0"/>
      <dgm:spPr/>
    </dgm:pt>
    <dgm:pt modelId="{237DD946-FA26-4361-B4A9-F008C72E0892}" type="pres">
      <dgm:prSet presAssocID="{C2ACBB1A-5556-4BAB-8DE4-0610064026DA}" presName="parentLeftMargin" presStyleLbl="node1" presStyleIdx="1" presStyleCnt="5"/>
      <dgm:spPr/>
      <dgm:t>
        <a:bodyPr/>
        <a:lstStyle/>
        <a:p>
          <a:endParaRPr lang="zh-TW" altLang="en-US"/>
        </a:p>
      </dgm:t>
    </dgm:pt>
    <dgm:pt modelId="{60C8A18E-824D-44E2-8133-33599B9CCDF0}" type="pres">
      <dgm:prSet presAssocID="{C2ACBB1A-5556-4BAB-8DE4-0610064026D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028E15-D6BB-4A23-AD8B-0FC8DB58599D}" type="pres">
      <dgm:prSet presAssocID="{C2ACBB1A-5556-4BAB-8DE4-0610064026DA}" presName="negativeSpace" presStyleCnt="0"/>
      <dgm:spPr/>
    </dgm:pt>
    <dgm:pt modelId="{5308D8F0-258A-49C6-BEE7-FBE0F483791D}" type="pres">
      <dgm:prSet presAssocID="{C2ACBB1A-5556-4BAB-8DE4-0610064026DA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B90CF4-2016-4926-A15F-C541A05E8F38}" type="pres">
      <dgm:prSet presAssocID="{E278B5CE-8A3E-4AB2-8D19-D3FD55FEB587}" presName="spaceBetweenRectangles" presStyleCnt="0"/>
      <dgm:spPr/>
    </dgm:pt>
    <dgm:pt modelId="{2352C773-6CBE-42E4-BE71-FF08D204DD5D}" type="pres">
      <dgm:prSet presAssocID="{EE35EBEC-FB73-48BE-B236-2C6F3EA49062}" presName="parentLin" presStyleCnt="0"/>
      <dgm:spPr/>
    </dgm:pt>
    <dgm:pt modelId="{3B7FC0BC-474D-40EB-A2DE-D638E768F2EC}" type="pres">
      <dgm:prSet presAssocID="{EE35EBEC-FB73-48BE-B236-2C6F3EA49062}" presName="parentLeftMargin" presStyleLbl="node1" presStyleIdx="2" presStyleCnt="5"/>
      <dgm:spPr/>
      <dgm:t>
        <a:bodyPr/>
        <a:lstStyle/>
        <a:p>
          <a:endParaRPr lang="zh-TW" altLang="en-US"/>
        </a:p>
      </dgm:t>
    </dgm:pt>
    <dgm:pt modelId="{4D08D953-6EB1-4088-9B8B-56D4A7C85409}" type="pres">
      <dgm:prSet presAssocID="{EE35EBEC-FB73-48BE-B236-2C6F3EA4906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C1449B-5379-40C1-821D-BA650685613F}" type="pres">
      <dgm:prSet presAssocID="{EE35EBEC-FB73-48BE-B236-2C6F3EA49062}" presName="negativeSpace" presStyleCnt="0"/>
      <dgm:spPr/>
    </dgm:pt>
    <dgm:pt modelId="{B1187C86-B2EA-47EF-9EB5-D89502DBD95C}" type="pres">
      <dgm:prSet presAssocID="{EE35EBEC-FB73-48BE-B236-2C6F3EA49062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13C373-5C05-46DA-9A7C-8D230C68E20C}" type="pres">
      <dgm:prSet presAssocID="{A5F42312-9759-4C64-9548-931A29C0EB2C}" presName="spaceBetweenRectangles" presStyleCnt="0"/>
      <dgm:spPr/>
    </dgm:pt>
    <dgm:pt modelId="{3395412D-7913-4A1F-991B-8E503AF2CB10}" type="pres">
      <dgm:prSet presAssocID="{4B37EB42-6718-487A-BF87-777F285035A4}" presName="parentLin" presStyleCnt="0"/>
      <dgm:spPr/>
    </dgm:pt>
    <dgm:pt modelId="{BF059D9B-599F-4B6F-A652-ACA93A8EE054}" type="pres">
      <dgm:prSet presAssocID="{4B37EB42-6718-487A-BF87-777F285035A4}" presName="parentLeftMargin" presStyleLbl="node1" presStyleIdx="3" presStyleCnt="5"/>
      <dgm:spPr/>
      <dgm:t>
        <a:bodyPr/>
        <a:lstStyle/>
        <a:p>
          <a:endParaRPr lang="zh-TW" altLang="en-US"/>
        </a:p>
      </dgm:t>
    </dgm:pt>
    <dgm:pt modelId="{3B609DC5-C741-46E2-ABC7-AF84FA0C1575}" type="pres">
      <dgm:prSet presAssocID="{4B37EB42-6718-487A-BF87-777F285035A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68B5E6-32EB-4677-9EDF-39AAD9560C0C}" type="pres">
      <dgm:prSet presAssocID="{4B37EB42-6718-487A-BF87-777F285035A4}" presName="negativeSpace" presStyleCnt="0"/>
      <dgm:spPr/>
    </dgm:pt>
    <dgm:pt modelId="{2D899071-1EEF-4D07-B36D-2F8EAC58BA78}" type="pres">
      <dgm:prSet presAssocID="{4B37EB42-6718-487A-BF87-777F285035A4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B9641E0-127D-4E3C-93E2-0A071B5F4F75}" srcId="{EE35EBEC-FB73-48BE-B236-2C6F3EA49062}" destId="{7B143C96-4D1A-411D-A5D0-9C3E4EEBF8AD}" srcOrd="0" destOrd="0" parTransId="{61F5D5FC-A80E-4F0B-B83D-45F5154483C6}" sibTransId="{EFE28A68-CEED-44B2-B24B-18962358EA9E}"/>
    <dgm:cxn modelId="{8B867E2F-E4A6-4A0D-BA05-39547C21E03E}" type="presOf" srcId="{7564C123-DE65-4B38-844B-B9D29BC5B92E}" destId="{C6BAD50D-535F-4DD5-92BC-655BDEB34EAA}" srcOrd="0" destOrd="0" presId="urn:microsoft.com/office/officeart/2005/8/layout/list1"/>
    <dgm:cxn modelId="{FD0652BD-5676-4583-831B-C85D9B3497A0}" type="presOf" srcId="{C2ACBB1A-5556-4BAB-8DE4-0610064026DA}" destId="{60C8A18E-824D-44E2-8133-33599B9CCDF0}" srcOrd="1" destOrd="0" presId="urn:microsoft.com/office/officeart/2005/8/layout/list1"/>
    <dgm:cxn modelId="{490C3CC6-354B-4062-872B-2F359934FC25}" srcId="{4B37EB42-6718-487A-BF87-777F285035A4}" destId="{29FE325B-47F5-416C-BC91-AB2F077759F7}" srcOrd="0" destOrd="0" parTransId="{6F8BD5B8-1134-4EB7-B104-3C4A587C93E2}" sibTransId="{C7289498-9E4C-45E8-A380-B5B21FBE0A8C}"/>
    <dgm:cxn modelId="{1B6C8742-C26C-4854-A0C7-9E9880EC0BF0}" type="presOf" srcId="{E27BFECE-80C2-47E2-853C-B98D1340772A}" destId="{1CFB1160-C9DC-40F1-9560-58BE4739CB77}" srcOrd="0" destOrd="0" presId="urn:microsoft.com/office/officeart/2005/8/layout/list1"/>
    <dgm:cxn modelId="{B39BBA86-EC04-4EEC-97F6-06C0058ED249}" type="presOf" srcId="{4B37EB42-6718-487A-BF87-777F285035A4}" destId="{3B609DC5-C741-46E2-ABC7-AF84FA0C1575}" srcOrd="1" destOrd="0" presId="urn:microsoft.com/office/officeart/2005/8/layout/list1"/>
    <dgm:cxn modelId="{E59ECF9F-8446-4AA0-B7CD-105EBB3D0992}" type="presOf" srcId="{E8661AC5-52DA-46E8-ADDE-D4B081077A4E}" destId="{78A72103-5EC9-4968-8EAB-1ED0AC4F3E1D}" srcOrd="1" destOrd="0" presId="urn:microsoft.com/office/officeart/2005/8/layout/list1"/>
    <dgm:cxn modelId="{EB9BCF69-39F7-4014-AA37-F86470B21F41}" type="presOf" srcId="{EE35EBEC-FB73-48BE-B236-2C6F3EA49062}" destId="{4D08D953-6EB1-4088-9B8B-56D4A7C85409}" srcOrd="1" destOrd="0" presId="urn:microsoft.com/office/officeart/2005/8/layout/list1"/>
    <dgm:cxn modelId="{0F86F1F9-9FCF-4C5A-8B4E-71BB765647AF}" type="presOf" srcId="{EE35EBEC-FB73-48BE-B236-2C6F3EA49062}" destId="{3B7FC0BC-474D-40EB-A2DE-D638E768F2EC}" srcOrd="0" destOrd="0" presId="urn:microsoft.com/office/officeart/2005/8/layout/list1"/>
    <dgm:cxn modelId="{E3EB9BE6-7DFF-4666-9027-F6A5F79F0811}" type="presOf" srcId="{29FE325B-47F5-416C-BC91-AB2F077759F7}" destId="{2D899071-1EEF-4D07-B36D-2F8EAC58BA78}" srcOrd="0" destOrd="0" presId="urn:microsoft.com/office/officeart/2005/8/layout/list1"/>
    <dgm:cxn modelId="{C3022460-D3DD-4D2B-A6AE-90FFFF4A4F49}" type="presOf" srcId="{C2ACBB1A-5556-4BAB-8DE4-0610064026DA}" destId="{237DD946-FA26-4361-B4A9-F008C72E0892}" srcOrd="0" destOrd="0" presId="urn:microsoft.com/office/officeart/2005/8/layout/list1"/>
    <dgm:cxn modelId="{4353A82D-1952-4584-A6FE-55679608ED81}" srcId="{484C946C-FF3F-4A4E-B152-D2F1E5A32F21}" destId="{EE35EBEC-FB73-48BE-B236-2C6F3EA49062}" srcOrd="3" destOrd="0" parTransId="{54EF120D-17B8-460C-AF24-FDD73AA5599E}" sibTransId="{A5F42312-9759-4C64-9548-931A29C0EB2C}"/>
    <dgm:cxn modelId="{38F40498-749C-4D36-8963-393E0BAD0C9B}" type="presOf" srcId="{E27BFECE-80C2-47E2-853C-B98D1340772A}" destId="{2DC2F9DE-B59C-48F2-8261-855789F8EACA}" srcOrd="1" destOrd="0" presId="urn:microsoft.com/office/officeart/2005/8/layout/list1"/>
    <dgm:cxn modelId="{AD015301-05D3-406A-8D82-EEF0C37AC974}" type="presOf" srcId="{7B143C96-4D1A-411D-A5D0-9C3E4EEBF8AD}" destId="{B1187C86-B2EA-47EF-9EB5-D89502DBD95C}" srcOrd="0" destOrd="0" presId="urn:microsoft.com/office/officeart/2005/8/layout/list1"/>
    <dgm:cxn modelId="{CB8C1629-68A4-4BA8-A2EC-1E6F5B8D2E98}" type="presOf" srcId="{610140C9-90A5-4DCF-97CF-0A1B9DCEE1B9}" destId="{5308D8F0-258A-49C6-BEE7-FBE0F483791D}" srcOrd="0" destOrd="0" presId="urn:microsoft.com/office/officeart/2005/8/layout/list1"/>
    <dgm:cxn modelId="{7509B315-FA69-4078-BC77-0959918D5E5C}" type="presOf" srcId="{484C946C-FF3F-4A4E-B152-D2F1E5A32F21}" destId="{067CF520-0EB0-42BE-9D39-8C32A781D4EE}" srcOrd="0" destOrd="0" presId="urn:microsoft.com/office/officeart/2005/8/layout/list1"/>
    <dgm:cxn modelId="{D6D58B7A-E8D7-46E6-B685-BD3921539EE0}" type="presOf" srcId="{7CEADBD4-F81F-4215-A1A7-79C76AEE809E}" destId="{A05F1EF4-7164-4B72-8789-2CAE58D1DAB2}" srcOrd="0" destOrd="0" presId="urn:microsoft.com/office/officeart/2005/8/layout/list1"/>
    <dgm:cxn modelId="{E5DA19EC-06C6-4C7B-A0AC-8F7A5C0CDB87}" srcId="{C2ACBB1A-5556-4BAB-8DE4-0610064026DA}" destId="{610140C9-90A5-4DCF-97CF-0A1B9DCEE1B9}" srcOrd="0" destOrd="0" parTransId="{3D5500DB-7AB7-4D64-8159-5F9C8541BD61}" sibTransId="{C0EE19D9-B741-48A4-A645-B7CD0790CED2}"/>
    <dgm:cxn modelId="{39C0627A-8A05-4F50-88BA-BB03FBAFE1FD}" srcId="{484C946C-FF3F-4A4E-B152-D2F1E5A32F21}" destId="{C2ACBB1A-5556-4BAB-8DE4-0610064026DA}" srcOrd="2" destOrd="0" parTransId="{CFB4C622-C77B-4942-8AC5-B2F482574511}" sibTransId="{E278B5CE-8A3E-4AB2-8D19-D3FD55FEB587}"/>
    <dgm:cxn modelId="{002DE00E-6D26-4331-AE09-015B84998C0F}" type="presOf" srcId="{4B37EB42-6718-487A-BF87-777F285035A4}" destId="{BF059D9B-599F-4B6F-A652-ACA93A8EE054}" srcOrd="0" destOrd="0" presId="urn:microsoft.com/office/officeart/2005/8/layout/list1"/>
    <dgm:cxn modelId="{9B08DB59-205E-4EC3-B79E-A6D6FA2E11CF}" srcId="{484C946C-FF3F-4A4E-B152-D2F1E5A32F21}" destId="{E27BFECE-80C2-47E2-853C-B98D1340772A}" srcOrd="1" destOrd="0" parTransId="{8DE8C546-FC07-4362-9208-B81E4122809D}" sibTransId="{BEEBCA8D-85D5-495B-9F65-F44DEF3671F9}"/>
    <dgm:cxn modelId="{6504BD32-8E8D-486E-A7F9-8F4F8732CF25}" srcId="{484C946C-FF3F-4A4E-B152-D2F1E5A32F21}" destId="{E8661AC5-52DA-46E8-ADDE-D4B081077A4E}" srcOrd="0" destOrd="0" parTransId="{31DFB8D3-9965-47B7-A2D2-B309832E5C5D}" sibTransId="{A4D84753-3942-4CC9-A0BE-034EB1344545}"/>
    <dgm:cxn modelId="{530597AC-669B-48F4-9782-E662BF42A067}" srcId="{484C946C-FF3F-4A4E-B152-D2F1E5A32F21}" destId="{4B37EB42-6718-487A-BF87-777F285035A4}" srcOrd="4" destOrd="0" parTransId="{0C15C4E6-B13C-48FB-8030-B1DBB87B3F27}" sibTransId="{C44C5904-EE03-48BE-8011-BA7E14147047}"/>
    <dgm:cxn modelId="{81F84130-5680-4CAB-A839-1C07F1553C4E}" type="presOf" srcId="{E8661AC5-52DA-46E8-ADDE-D4B081077A4E}" destId="{2BD823DA-4598-4B42-BBA3-D3394B7B35A7}" srcOrd="0" destOrd="0" presId="urn:microsoft.com/office/officeart/2005/8/layout/list1"/>
    <dgm:cxn modelId="{D5119EB4-6D7C-44EF-93FC-FD7B8CCF8D36}" srcId="{E8661AC5-52DA-46E8-ADDE-D4B081077A4E}" destId="{7CEADBD4-F81F-4215-A1A7-79C76AEE809E}" srcOrd="0" destOrd="0" parTransId="{F5756DB7-92FB-42B5-A97F-374C698DE6A5}" sibTransId="{AF346B01-D52A-4081-BACA-A99218EA06FF}"/>
    <dgm:cxn modelId="{AF12B412-3BA5-49CC-A9B7-35A7735F3987}" srcId="{E27BFECE-80C2-47E2-853C-B98D1340772A}" destId="{7564C123-DE65-4B38-844B-B9D29BC5B92E}" srcOrd="0" destOrd="0" parTransId="{BB082F1F-8C45-47B3-A35B-A0F34C1588EC}" sibTransId="{986E546D-CC0E-4F8B-9793-2ABB1684B516}"/>
    <dgm:cxn modelId="{2D50BD71-4F96-4C03-9615-78E442B1FD95}" type="presParOf" srcId="{067CF520-0EB0-42BE-9D39-8C32A781D4EE}" destId="{5637955D-904C-46AA-99BE-23AA85B584A4}" srcOrd="0" destOrd="0" presId="urn:microsoft.com/office/officeart/2005/8/layout/list1"/>
    <dgm:cxn modelId="{5D35A608-1BD2-40D2-86A9-D53AAAE9415D}" type="presParOf" srcId="{5637955D-904C-46AA-99BE-23AA85B584A4}" destId="{2BD823DA-4598-4B42-BBA3-D3394B7B35A7}" srcOrd="0" destOrd="0" presId="urn:microsoft.com/office/officeart/2005/8/layout/list1"/>
    <dgm:cxn modelId="{F4B7EF68-2D04-4221-84EA-E92E9186CEC1}" type="presParOf" srcId="{5637955D-904C-46AA-99BE-23AA85B584A4}" destId="{78A72103-5EC9-4968-8EAB-1ED0AC4F3E1D}" srcOrd="1" destOrd="0" presId="urn:microsoft.com/office/officeart/2005/8/layout/list1"/>
    <dgm:cxn modelId="{42EFF20D-E3EC-4461-AA94-F69A7867B079}" type="presParOf" srcId="{067CF520-0EB0-42BE-9D39-8C32A781D4EE}" destId="{994F29D9-4619-4F42-8E5F-485A09BEE72D}" srcOrd="1" destOrd="0" presId="urn:microsoft.com/office/officeart/2005/8/layout/list1"/>
    <dgm:cxn modelId="{90D6836A-12AA-40A7-B0D8-F23F9321324D}" type="presParOf" srcId="{067CF520-0EB0-42BE-9D39-8C32A781D4EE}" destId="{A05F1EF4-7164-4B72-8789-2CAE58D1DAB2}" srcOrd="2" destOrd="0" presId="urn:microsoft.com/office/officeart/2005/8/layout/list1"/>
    <dgm:cxn modelId="{67462ACA-DCA1-428A-8904-49CDBCC5A143}" type="presParOf" srcId="{067CF520-0EB0-42BE-9D39-8C32A781D4EE}" destId="{7272EA08-D595-428F-A6B7-CF1AD5C570E8}" srcOrd="3" destOrd="0" presId="urn:microsoft.com/office/officeart/2005/8/layout/list1"/>
    <dgm:cxn modelId="{FC3A83B1-173D-4889-B798-0AFA39994B48}" type="presParOf" srcId="{067CF520-0EB0-42BE-9D39-8C32A781D4EE}" destId="{B18C60C4-480F-4855-A26F-6AF2E8B0E6D3}" srcOrd="4" destOrd="0" presId="urn:microsoft.com/office/officeart/2005/8/layout/list1"/>
    <dgm:cxn modelId="{1E3DB0B5-CECD-436B-9A0E-DE3F43203E0F}" type="presParOf" srcId="{B18C60C4-480F-4855-A26F-6AF2E8B0E6D3}" destId="{1CFB1160-C9DC-40F1-9560-58BE4739CB77}" srcOrd="0" destOrd="0" presId="urn:microsoft.com/office/officeart/2005/8/layout/list1"/>
    <dgm:cxn modelId="{6326F835-7DAA-4450-B6B8-4AD9A750C612}" type="presParOf" srcId="{B18C60C4-480F-4855-A26F-6AF2E8B0E6D3}" destId="{2DC2F9DE-B59C-48F2-8261-855789F8EACA}" srcOrd="1" destOrd="0" presId="urn:microsoft.com/office/officeart/2005/8/layout/list1"/>
    <dgm:cxn modelId="{A7B6A288-B9FE-4CD2-B8EF-1A2B751636DE}" type="presParOf" srcId="{067CF520-0EB0-42BE-9D39-8C32A781D4EE}" destId="{ECA4812F-662C-4703-89CA-1042C7AB12ED}" srcOrd="5" destOrd="0" presId="urn:microsoft.com/office/officeart/2005/8/layout/list1"/>
    <dgm:cxn modelId="{328D6A89-9532-4265-A96C-E130BD1DF035}" type="presParOf" srcId="{067CF520-0EB0-42BE-9D39-8C32A781D4EE}" destId="{C6BAD50D-535F-4DD5-92BC-655BDEB34EAA}" srcOrd="6" destOrd="0" presId="urn:microsoft.com/office/officeart/2005/8/layout/list1"/>
    <dgm:cxn modelId="{F6CA97E8-1DA2-4371-97D4-F39C2BD4319E}" type="presParOf" srcId="{067CF520-0EB0-42BE-9D39-8C32A781D4EE}" destId="{D58E53CA-C39A-46E2-AE71-6A98694D1534}" srcOrd="7" destOrd="0" presId="urn:microsoft.com/office/officeart/2005/8/layout/list1"/>
    <dgm:cxn modelId="{352417F1-F0A3-415B-BD8A-0260825919E4}" type="presParOf" srcId="{067CF520-0EB0-42BE-9D39-8C32A781D4EE}" destId="{8F75CA20-2128-4CA1-866F-C8634A19D453}" srcOrd="8" destOrd="0" presId="urn:microsoft.com/office/officeart/2005/8/layout/list1"/>
    <dgm:cxn modelId="{93F8C153-5A29-42EA-8874-0E61E2312770}" type="presParOf" srcId="{8F75CA20-2128-4CA1-866F-C8634A19D453}" destId="{237DD946-FA26-4361-B4A9-F008C72E0892}" srcOrd="0" destOrd="0" presId="urn:microsoft.com/office/officeart/2005/8/layout/list1"/>
    <dgm:cxn modelId="{BE3208C7-346F-4741-AE6E-FB2D9E514E3F}" type="presParOf" srcId="{8F75CA20-2128-4CA1-866F-C8634A19D453}" destId="{60C8A18E-824D-44E2-8133-33599B9CCDF0}" srcOrd="1" destOrd="0" presId="urn:microsoft.com/office/officeart/2005/8/layout/list1"/>
    <dgm:cxn modelId="{C26FC3C5-0146-4AF5-A83F-81EB6E4D050E}" type="presParOf" srcId="{067CF520-0EB0-42BE-9D39-8C32A781D4EE}" destId="{AD028E15-D6BB-4A23-AD8B-0FC8DB58599D}" srcOrd="9" destOrd="0" presId="urn:microsoft.com/office/officeart/2005/8/layout/list1"/>
    <dgm:cxn modelId="{6D504E89-C3AF-4A2D-A8AE-D90411E7D1A8}" type="presParOf" srcId="{067CF520-0EB0-42BE-9D39-8C32A781D4EE}" destId="{5308D8F0-258A-49C6-BEE7-FBE0F483791D}" srcOrd="10" destOrd="0" presId="urn:microsoft.com/office/officeart/2005/8/layout/list1"/>
    <dgm:cxn modelId="{DFB7D16C-142C-4531-B682-D0FF7D71445D}" type="presParOf" srcId="{067CF520-0EB0-42BE-9D39-8C32A781D4EE}" destId="{3DB90CF4-2016-4926-A15F-C541A05E8F38}" srcOrd="11" destOrd="0" presId="urn:microsoft.com/office/officeart/2005/8/layout/list1"/>
    <dgm:cxn modelId="{C423AA4D-3987-4747-872A-6215870D4EAE}" type="presParOf" srcId="{067CF520-0EB0-42BE-9D39-8C32A781D4EE}" destId="{2352C773-6CBE-42E4-BE71-FF08D204DD5D}" srcOrd="12" destOrd="0" presId="urn:microsoft.com/office/officeart/2005/8/layout/list1"/>
    <dgm:cxn modelId="{A089A6AF-1C19-4F2B-A1A1-E1F1AE439F74}" type="presParOf" srcId="{2352C773-6CBE-42E4-BE71-FF08D204DD5D}" destId="{3B7FC0BC-474D-40EB-A2DE-D638E768F2EC}" srcOrd="0" destOrd="0" presId="urn:microsoft.com/office/officeart/2005/8/layout/list1"/>
    <dgm:cxn modelId="{910D5CC0-4305-45A0-9B32-F7BE00DE9571}" type="presParOf" srcId="{2352C773-6CBE-42E4-BE71-FF08D204DD5D}" destId="{4D08D953-6EB1-4088-9B8B-56D4A7C85409}" srcOrd="1" destOrd="0" presId="urn:microsoft.com/office/officeart/2005/8/layout/list1"/>
    <dgm:cxn modelId="{44B60F2F-CC88-4095-BF9C-D667422C5EED}" type="presParOf" srcId="{067CF520-0EB0-42BE-9D39-8C32A781D4EE}" destId="{5FC1449B-5379-40C1-821D-BA650685613F}" srcOrd="13" destOrd="0" presId="urn:microsoft.com/office/officeart/2005/8/layout/list1"/>
    <dgm:cxn modelId="{C6EB767D-03FB-422C-BFFA-28434826DE73}" type="presParOf" srcId="{067CF520-0EB0-42BE-9D39-8C32A781D4EE}" destId="{B1187C86-B2EA-47EF-9EB5-D89502DBD95C}" srcOrd="14" destOrd="0" presId="urn:microsoft.com/office/officeart/2005/8/layout/list1"/>
    <dgm:cxn modelId="{371D6DB6-F2E1-47E1-9E23-39E1510FD00B}" type="presParOf" srcId="{067CF520-0EB0-42BE-9D39-8C32A781D4EE}" destId="{EF13C373-5C05-46DA-9A7C-8D230C68E20C}" srcOrd="15" destOrd="0" presId="urn:microsoft.com/office/officeart/2005/8/layout/list1"/>
    <dgm:cxn modelId="{5DFEFF48-D17F-4215-B7C9-5C19771FFF21}" type="presParOf" srcId="{067CF520-0EB0-42BE-9D39-8C32A781D4EE}" destId="{3395412D-7913-4A1F-991B-8E503AF2CB10}" srcOrd="16" destOrd="0" presId="urn:microsoft.com/office/officeart/2005/8/layout/list1"/>
    <dgm:cxn modelId="{092F0064-B260-469C-B037-4125F0144DB9}" type="presParOf" srcId="{3395412D-7913-4A1F-991B-8E503AF2CB10}" destId="{BF059D9B-599F-4B6F-A652-ACA93A8EE054}" srcOrd="0" destOrd="0" presId="urn:microsoft.com/office/officeart/2005/8/layout/list1"/>
    <dgm:cxn modelId="{64589036-4C1F-4E16-8C65-07A341678B47}" type="presParOf" srcId="{3395412D-7913-4A1F-991B-8E503AF2CB10}" destId="{3B609DC5-C741-46E2-ABC7-AF84FA0C1575}" srcOrd="1" destOrd="0" presId="urn:microsoft.com/office/officeart/2005/8/layout/list1"/>
    <dgm:cxn modelId="{9FAC62C0-86B4-4862-A32F-A09F7F91E4B3}" type="presParOf" srcId="{067CF520-0EB0-42BE-9D39-8C32A781D4EE}" destId="{6A68B5E6-32EB-4677-9EDF-39AAD9560C0C}" srcOrd="17" destOrd="0" presId="urn:microsoft.com/office/officeart/2005/8/layout/list1"/>
    <dgm:cxn modelId="{999DEB3E-AFB1-4E55-B879-EE98533C28A6}" type="presParOf" srcId="{067CF520-0EB0-42BE-9D39-8C32A781D4EE}" destId="{2D899071-1EEF-4D07-B36D-2F8EAC58BA7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FE2DFE-EBB9-42B9-B2BD-8D605FFE08F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</dgm:pt>
    <dgm:pt modelId="{32125427-3CE2-4E53-9982-67A94C266436}">
      <dgm:prSet phldrT="[文字]" custT="1"/>
      <dgm:spPr/>
      <dgm:t>
        <a:bodyPr/>
        <a:lstStyle/>
        <a:p>
          <a:r>
            <a:rPr lang="zh-TW" altLang="en-US" sz="2600" dirty="0" smtClean="0">
              <a:latin typeface="+mj-ea"/>
              <a:ea typeface="+mj-ea"/>
            </a:rPr>
            <a:t>以武士刀釣竿為主打商品</a:t>
          </a:r>
          <a:endParaRPr lang="zh-TW" altLang="en-US" sz="2600" dirty="0">
            <a:latin typeface="+mj-ea"/>
            <a:ea typeface="+mj-ea"/>
          </a:endParaRPr>
        </a:p>
      </dgm:t>
    </dgm:pt>
    <dgm:pt modelId="{8BD598FD-8184-4158-A048-D722D2EE1CE4}" type="parTrans" cxnId="{12382FD2-7899-40E3-8F02-CDC252BF7BF1}">
      <dgm:prSet/>
      <dgm:spPr/>
      <dgm:t>
        <a:bodyPr/>
        <a:lstStyle/>
        <a:p>
          <a:endParaRPr lang="zh-TW" altLang="en-US" sz="2600">
            <a:latin typeface="+mj-ea"/>
            <a:ea typeface="+mj-ea"/>
          </a:endParaRPr>
        </a:p>
      </dgm:t>
    </dgm:pt>
    <dgm:pt modelId="{CBA90D9D-2D2E-4187-9376-4BEC5D72FE65}" type="sibTrans" cxnId="{12382FD2-7899-40E3-8F02-CDC252BF7BF1}">
      <dgm:prSet/>
      <dgm:spPr/>
      <dgm:t>
        <a:bodyPr/>
        <a:lstStyle/>
        <a:p>
          <a:endParaRPr lang="zh-TW" altLang="en-US" sz="2600">
            <a:latin typeface="+mj-ea"/>
            <a:ea typeface="+mj-ea"/>
          </a:endParaRPr>
        </a:p>
      </dgm:t>
    </dgm:pt>
    <dgm:pt modelId="{A5956731-3BC5-468E-9283-EA6FC89738D7}">
      <dgm:prSet phldrT="[文字]" custT="1"/>
      <dgm:spPr/>
      <dgm:t>
        <a:bodyPr anchor="t"/>
        <a:lstStyle/>
        <a:p>
          <a:r>
            <a:rPr lang="zh-TW" altLang="en-US" sz="2600" dirty="0" smtClean="0">
              <a:latin typeface="+mj-ea"/>
              <a:ea typeface="+mj-ea"/>
            </a:rPr>
            <a:t>藉武士刀造型吸引收藏家購買</a:t>
          </a:r>
          <a:endParaRPr lang="zh-TW" altLang="en-US" sz="2600" dirty="0">
            <a:latin typeface="+mj-ea"/>
            <a:ea typeface="+mj-ea"/>
          </a:endParaRPr>
        </a:p>
      </dgm:t>
    </dgm:pt>
    <dgm:pt modelId="{85EC59CF-2B6A-4D70-8956-AE5946409F12}" type="parTrans" cxnId="{4C92232D-95F5-4D76-B2B8-391F538D9B12}">
      <dgm:prSet/>
      <dgm:spPr/>
      <dgm:t>
        <a:bodyPr/>
        <a:lstStyle/>
        <a:p>
          <a:endParaRPr lang="zh-TW" altLang="en-US" sz="2600">
            <a:latin typeface="+mj-ea"/>
            <a:ea typeface="+mj-ea"/>
          </a:endParaRPr>
        </a:p>
      </dgm:t>
    </dgm:pt>
    <dgm:pt modelId="{5C83BC9F-FF84-40FC-A5EB-F0F622A3B07D}" type="sibTrans" cxnId="{4C92232D-95F5-4D76-B2B8-391F538D9B12}">
      <dgm:prSet/>
      <dgm:spPr/>
      <dgm:t>
        <a:bodyPr/>
        <a:lstStyle/>
        <a:p>
          <a:endParaRPr lang="zh-TW" altLang="en-US" sz="2600">
            <a:latin typeface="+mj-ea"/>
            <a:ea typeface="+mj-ea"/>
          </a:endParaRPr>
        </a:p>
      </dgm:t>
    </dgm:pt>
    <dgm:pt modelId="{043A6B4F-D155-419C-9819-6D85572E7D7A}">
      <dgm:prSet phldrT="[文字]" custT="1"/>
      <dgm:spPr/>
      <dgm:t>
        <a:bodyPr anchor="b"/>
        <a:lstStyle/>
        <a:p>
          <a:r>
            <a:rPr lang="zh-TW" altLang="en-US" sz="2600" dirty="0" smtClean="0">
              <a:latin typeface="+mj-ea"/>
              <a:ea typeface="+mj-ea"/>
            </a:rPr>
            <a:t>未來打造各式名刀釣竿</a:t>
          </a:r>
          <a:endParaRPr lang="zh-TW" altLang="en-US" sz="2600" dirty="0">
            <a:latin typeface="+mj-ea"/>
            <a:ea typeface="+mj-ea"/>
          </a:endParaRPr>
        </a:p>
      </dgm:t>
    </dgm:pt>
    <dgm:pt modelId="{15D0A24F-F52A-4D91-BC4F-E1DBFA663592}" type="parTrans" cxnId="{87A59515-BDE3-4375-8803-B5C1656C723A}">
      <dgm:prSet/>
      <dgm:spPr/>
      <dgm:t>
        <a:bodyPr/>
        <a:lstStyle/>
        <a:p>
          <a:endParaRPr lang="zh-TW" altLang="en-US" sz="2600">
            <a:latin typeface="+mj-ea"/>
            <a:ea typeface="+mj-ea"/>
          </a:endParaRPr>
        </a:p>
      </dgm:t>
    </dgm:pt>
    <dgm:pt modelId="{CB8F97FA-45CE-4838-879E-CAEAACB67566}" type="sibTrans" cxnId="{87A59515-BDE3-4375-8803-B5C1656C723A}">
      <dgm:prSet/>
      <dgm:spPr/>
      <dgm:t>
        <a:bodyPr/>
        <a:lstStyle/>
        <a:p>
          <a:endParaRPr lang="zh-TW" altLang="en-US" sz="2600">
            <a:latin typeface="+mj-ea"/>
            <a:ea typeface="+mj-ea"/>
          </a:endParaRPr>
        </a:p>
      </dgm:t>
    </dgm:pt>
    <dgm:pt modelId="{03F8E382-8067-4024-8BAD-B39D2D3C4474}">
      <dgm:prSet phldrT="[文字]" custT="1"/>
      <dgm:spPr/>
      <dgm:t>
        <a:bodyPr anchor="b"/>
        <a:lstStyle/>
        <a:p>
          <a:r>
            <a:rPr lang="zh-TW" altLang="en-US" sz="2600" dirty="0" smtClean="0">
              <a:latin typeface="+mj-ea"/>
              <a:ea typeface="+mj-ea"/>
            </a:rPr>
            <a:t>售價的</a:t>
          </a:r>
          <a:r>
            <a:rPr lang="en-US" altLang="zh-TW" sz="2600" dirty="0" smtClean="0">
              <a:latin typeface="+mj-ea"/>
              <a:ea typeface="+mj-ea"/>
            </a:rPr>
            <a:t>1%</a:t>
          </a:r>
          <a:r>
            <a:rPr lang="zh-TW" altLang="en-US" sz="2600" dirty="0" smtClean="0">
              <a:latin typeface="+mj-ea"/>
              <a:ea typeface="+mj-ea"/>
            </a:rPr>
            <a:t>捐給公益團體　　</a:t>
          </a:r>
          <a:endParaRPr lang="zh-TW" altLang="en-US" sz="2600" dirty="0">
            <a:latin typeface="+mj-ea"/>
            <a:ea typeface="+mj-ea"/>
          </a:endParaRPr>
        </a:p>
      </dgm:t>
    </dgm:pt>
    <dgm:pt modelId="{04A97D96-A392-4E2E-80BE-C74DE96CDF5C}" type="parTrans" cxnId="{424F39B7-7A4E-4B36-806B-10E0A8630FBF}">
      <dgm:prSet/>
      <dgm:spPr/>
      <dgm:t>
        <a:bodyPr/>
        <a:lstStyle/>
        <a:p>
          <a:endParaRPr lang="zh-TW" altLang="en-US" sz="2600"/>
        </a:p>
      </dgm:t>
    </dgm:pt>
    <dgm:pt modelId="{424948BF-EDE9-42E6-9DC3-58C90D9D63A1}" type="sibTrans" cxnId="{424F39B7-7A4E-4B36-806B-10E0A8630FBF}">
      <dgm:prSet/>
      <dgm:spPr/>
      <dgm:t>
        <a:bodyPr/>
        <a:lstStyle/>
        <a:p>
          <a:endParaRPr lang="zh-TW" altLang="en-US" sz="2600"/>
        </a:p>
      </dgm:t>
    </dgm:pt>
    <dgm:pt modelId="{CB79BA29-0C2D-4D17-9273-E2114DB02E55}">
      <dgm:prSet phldrT="[文字]" custT="1"/>
      <dgm:spPr/>
      <dgm:t>
        <a:bodyPr anchor="b"/>
        <a:lstStyle/>
        <a:p>
          <a:r>
            <a:rPr lang="zh-TW" altLang="en-US" sz="2600" dirty="0" smtClean="0">
              <a:latin typeface="+mj-ea"/>
              <a:ea typeface="+mj-ea"/>
            </a:rPr>
            <a:t>網路與實體商店同步</a:t>
          </a:r>
          <a:endParaRPr lang="zh-TW" altLang="en-US" sz="2600" dirty="0">
            <a:latin typeface="+mj-ea"/>
            <a:ea typeface="+mj-ea"/>
          </a:endParaRPr>
        </a:p>
      </dgm:t>
    </dgm:pt>
    <dgm:pt modelId="{8E2FD100-8AA2-4297-968A-FE81C1E67711}" type="parTrans" cxnId="{D1913B00-734C-464A-ABB9-C40A5C19B8D8}">
      <dgm:prSet/>
      <dgm:spPr/>
      <dgm:t>
        <a:bodyPr/>
        <a:lstStyle/>
        <a:p>
          <a:endParaRPr lang="zh-TW" altLang="en-US" sz="2600"/>
        </a:p>
      </dgm:t>
    </dgm:pt>
    <dgm:pt modelId="{53FFBD56-16FC-4B2F-AE0F-6499485DBD73}" type="sibTrans" cxnId="{D1913B00-734C-464A-ABB9-C40A5C19B8D8}">
      <dgm:prSet/>
      <dgm:spPr/>
      <dgm:t>
        <a:bodyPr/>
        <a:lstStyle/>
        <a:p>
          <a:endParaRPr lang="zh-TW" altLang="en-US" sz="2600"/>
        </a:p>
      </dgm:t>
    </dgm:pt>
    <dgm:pt modelId="{E3B54DE6-325F-4B70-B85A-A9C81EB0B8CA}" type="pres">
      <dgm:prSet presAssocID="{27FE2DFE-EBB9-42B9-B2BD-8D605FFE08F1}" presName="Name0" presStyleCnt="0">
        <dgm:presLayoutVars>
          <dgm:dir/>
          <dgm:resizeHandles val="exact"/>
        </dgm:presLayoutVars>
      </dgm:prSet>
      <dgm:spPr/>
    </dgm:pt>
    <dgm:pt modelId="{F4E77B02-CE71-40B9-942F-8917B6B54954}" type="pres">
      <dgm:prSet presAssocID="{32125427-3CE2-4E53-9982-67A94C266436}" presName="Name5" presStyleLbl="vennNode1" presStyleIdx="0" presStyleCnt="5" custScaleX="109648" custScaleY="110103" custLinFactNeighborX="71679" custLinFactNeighborY="-581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0FA88D-C709-49CF-8370-56779688DF29}" type="pres">
      <dgm:prSet presAssocID="{CBA90D9D-2D2E-4187-9376-4BEC5D72FE65}" presName="space" presStyleCnt="0"/>
      <dgm:spPr/>
    </dgm:pt>
    <dgm:pt modelId="{D640A8E7-578A-45DC-B86E-1DA0104EDA7A}" type="pres">
      <dgm:prSet presAssocID="{A5956731-3BC5-468E-9283-EA6FC89738D7}" presName="Name5" presStyleLbl="vennNode1" presStyleIdx="1" presStyleCnt="5" custScaleX="110775" custScaleY="110103" custLinFactX="47406" custLinFactNeighborX="100000" custLinFactNeighborY="-577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D5FF40-1B8D-45BE-B652-866877435D98}" type="pres">
      <dgm:prSet presAssocID="{5C83BC9F-FF84-40FC-A5EB-F0F622A3B07D}" presName="space" presStyleCnt="0"/>
      <dgm:spPr/>
    </dgm:pt>
    <dgm:pt modelId="{55779951-9F88-4A2B-A07E-9266E944FFFB}" type="pres">
      <dgm:prSet presAssocID="{043A6B4F-D155-419C-9819-6D85572E7D7A}" presName="Name5" presStyleLbl="vennNode1" presStyleIdx="2" presStyleCnt="5" custScaleX="110316" custScaleY="110103" custLinFactX="99058" custLinFactNeighborX="100000" custLinFactNeighborY="-577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AB5D0B-3897-4026-87DA-D6DAE8259BDC}" type="pres">
      <dgm:prSet presAssocID="{CB8F97FA-45CE-4838-879E-CAEAACB67566}" presName="space" presStyleCnt="0"/>
      <dgm:spPr/>
    </dgm:pt>
    <dgm:pt modelId="{810373A5-6C71-4221-85D2-027E2DB0DFF1}" type="pres">
      <dgm:prSet presAssocID="{03F8E382-8067-4024-8BAD-B39D2D3C4474}" presName="Name5" presStyleLbl="vennNode1" presStyleIdx="3" presStyleCnt="5" custScaleX="108359" custScaleY="107744" custLinFactX="-138228" custLinFactNeighborX="-200000" custLinFactNeighborY="758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2435EF-E5B9-46DB-8FEC-72E234A08067}" type="pres">
      <dgm:prSet presAssocID="{424948BF-EDE9-42E6-9DC3-58C90D9D63A1}" presName="space" presStyleCnt="0"/>
      <dgm:spPr/>
    </dgm:pt>
    <dgm:pt modelId="{1592F0A1-49B5-49D9-81A0-90AF7DE40CEA}" type="pres">
      <dgm:prSet presAssocID="{CB79BA29-0C2D-4D17-9273-E2114DB02E55}" presName="Name5" presStyleLbl="vennNode1" presStyleIdx="4" presStyleCnt="5" custScaleX="108083" custScaleY="107744" custLinFactX="-93011" custLinFactNeighborX="-100000" custLinFactNeighborY="758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E99D814-B359-46DE-8F2D-6F45F6BA154D}" type="presOf" srcId="{32125427-3CE2-4E53-9982-67A94C266436}" destId="{F4E77B02-CE71-40B9-942F-8917B6B54954}" srcOrd="0" destOrd="0" presId="urn:microsoft.com/office/officeart/2005/8/layout/venn3"/>
    <dgm:cxn modelId="{A43FBD9B-BEDC-46B8-AFC7-CF88C029E85E}" type="presOf" srcId="{27FE2DFE-EBB9-42B9-B2BD-8D605FFE08F1}" destId="{E3B54DE6-325F-4B70-B85A-A9C81EB0B8CA}" srcOrd="0" destOrd="0" presId="urn:microsoft.com/office/officeart/2005/8/layout/venn3"/>
    <dgm:cxn modelId="{BC827199-9438-4EE4-B009-C8C968878180}" type="presOf" srcId="{A5956731-3BC5-468E-9283-EA6FC89738D7}" destId="{D640A8E7-578A-45DC-B86E-1DA0104EDA7A}" srcOrd="0" destOrd="0" presId="urn:microsoft.com/office/officeart/2005/8/layout/venn3"/>
    <dgm:cxn modelId="{12382FD2-7899-40E3-8F02-CDC252BF7BF1}" srcId="{27FE2DFE-EBB9-42B9-B2BD-8D605FFE08F1}" destId="{32125427-3CE2-4E53-9982-67A94C266436}" srcOrd="0" destOrd="0" parTransId="{8BD598FD-8184-4158-A048-D722D2EE1CE4}" sibTransId="{CBA90D9D-2D2E-4187-9376-4BEC5D72FE65}"/>
    <dgm:cxn modelId="{424F39B7-7A4E-4B36-806B-10E0A8630FBF}" srcId="{27FE2DFE-EBB9-42B9-B2BD-8D605FFE08F1}" destId="{03F8E382-8067-4024-8BAD-B39D2D3C4474}" srcOrd="3" destOrd="0" parTransId="{04A97D96-A392-4E2E-80BE-C74DE96CDF5C}" sibTransId="{424948BF-EDE9-42E6-9DC3-58C90D9D63A1}"/>
    <dgm:cxn modelId="{C781C01C-A3CE-4E80-90DB-326C05EE51DF}" type="presOf" srcId="{03F8E382-8067-4024-8BAD-B39D2D3C4474}" destId="{810373A5-6C71-4221-85D2-027E2DB0DFF1}" srcOrd="0" destOrd="0" presId="urn:microsoft.com/office/officeart/2005/8/layout/venn3"/>
    <dgm:cxn modelId="{977371BE-DC2A-4557-A61A-E3BBA028D463}" type="presOf" srcId="{CB79BA29-0C2D-4D17-9273-E2114DB02E55}" destId="{1592F0A1-49B5-49D9-81A0-90AF7DE40CEA}" srcOrd="0" destOrd="0" presId="urn:microsoft.com/office/officeart/2005/8/layout/venn3"/>
    <dgm:cxn modelId="{87A59515-BDE3-4375-8803-B5C1656C723A}" srcId="{27FE2DFE-EBB9-42B9-B2BD-8D605FFE08F1}" destId="{043A6B4F-D155-419C-9819-6D85572E7D7A}" srcOrd="2" destOrd="0" parTransId="{15D0A24F-F52A-4D91-BC4F-E1DBFA663592}" sibTransId="{CB8F97FA-45CE-4838-879E-CAEAACB67566}"/>
    <dgm:cxn modelId="{A391C729-877E-4858-B80E-2F7B4890647F}" type="presOf" srcId="{043A6B4F-D155-419C-9819-6D85572E7D7A}" destId="{55779951-9F88-4A2B-A07E-9266E944FFFB}" srcOrd="0" destOrd="0" presId="urn:microsoft.com/office/officeart/2005/8/layout/venn3"/>
    <dgm:cxn modelId="{D1913B00-734C-464A-ABB9-C40A5C19B8D8}" srcId="{27FE2DFE-EBB9-42B9-B2BD-8D605FFE08F1}" destId="{CB79BA29-0C2D-4D17-9273-E2114DB02E55}" srcOrd="4" destOrd="0" parTransId="{8E2FD100-8AA2-4297-968A-FE81C1E67711}" sibTransId="{53FFBD56-16FC-4B2F-AE0F-6499485DBD73}"/>
    <dgm:cxn modelId="{4C92232D-95F5-4D76-B2B8-391F538D9B12}" srcId="{27FE2DFE-EBB9-42B9-B2BD-8D605FFE08F1}" destId="{A5956731-3BC5-468E-9283-EA6FC89738D7}" srcOrd="1" destOrd="0" parTransId="{85EC59CF-2B6A-4D70-8956-AE5946409F12}" sibTransId="{5C83BC9F-FF84-40FC-A5EB-F0F622A3B07D}"/>
    <dgm:cxn modelId="{F8805528-1611-416E-A5A2-CA9EFE2E81CC}" type="presParOf" srcId="{E3B54DE6-325F-4B70-B85A-A9C81EB0B8CA}" destId="{F4E77B02-CE71-40B9-942F-8917B6B54954}" srcOrd="0" destOrd="0" presId="urn:microsoft.com/office/officeart/2005/8/layout/venn3"/>
    <dgm:cxn modelId="{7ADAC530-D3EC-4FC0-B3F5-634F8B6922A7}" type="presParOf" srcId="{E3B54DE6-325F-4B70-B85A-A9C81EB0B8CA}" destId="{220FA88D-C709-49CF-8370-56779688DF29}" srcOrd="1" destOrd="0" presId="urn:microsoft.com/office/officeart/2005/8/layout/venn3"/>
    <dgm:cxn modelId="{B149F98C-3C8E-4A22-9976-A464257D0A29}" type="presParOf" srcId="{E3B54DE6-325F-4B70-B85A-A9C81EB0B8CA}" destId="{D640A8E7-578A-45DC-B86E-1DA0104EDA7A}" srcOrd="2" destOrd="0" presId="urn:microsoft.com/office/officeart/2005/8/layout/venn3"/>
    <dgm:cxn modelId="{6E28CC23-2A5E-4E50-A114-2FCE57142AC5}" type="presParOf" srcId="{E3B54DE6-325F-4B70-B85A-A9C81EB0B8CA}" destId="{47D5FF40-1B8D-45BE-B652-866877435D98}" srcOrd="3" destOrd="0" presId="urn:microsoft.com/office/officeart/2005/8/layout/venn3"/>
    <dgm:cxn modelId="{4F4D5500-133E-417C-8B63-C30989947B33}" type="presParOf" srcId="{E3B54DE6-325F-4B70-B85A-A9C81EB0B8CA}" destId="{55779951-9F88-4A2B-A07E-9266E944FFFB}" srcOrd="4" destOrd="0" presId="urn:microsoft.com/office/officeart/2005/8/layout/venn3"/>
    <dgm:cxn modelId="{44AC5510-1011-4C42-AAD9-2DC8C72FBDE0}" type="presParOf" srcId="{E3B54DE6-325F-4B70-B85A-A9C81EB0B8CA}" destId="{AFAB5D0B-3897-4026-87DA-D6DAE8259BDC}" srcOrd="5" destOrd="0" presId="urn:microsoft.com/office/officeart/2005/8/layout/venn3"/>
    <dgm:cxn modelId="{66FA8457-5609-4A93-A48C-BD12D880CE24}" type="presParOf" srcId="{E3B54DE6-325F-4B70-B85A-A9C81EB0B8CA}" destId="{810373A5-6C71-4221-85D2-027E2DB0DFF1}" srcOrd="6" destOrd="0" presId="urn:microsoft.com/office/officeart/2005/8/layout/venn3"/>
    <dgm:cxn modelId="{B4B27F8A-876B-4F45-9A16-89032EDB0D58}" type="presParOf" srcId="{E3B54DE6-325F-4B70-B85A-A9C81EB0B8CA}" destId="{9E2435EF-E5B9-46DB-8FEC-72E234A08067}" srcOrd="7" destOrd="0" presId="urn:microsoft.com/office/officeart/2005/8/layout/venn3"/>
    <dgm:cxn modelId="{33C83C0A-A346-43B1-A122-4C7F67543101}" type="presParOf" srcId="{E3B54DE6-325F-4B70-B85A-A9C81EB0B8CA}" destId="{1592F0A1-49B5-49D9-81A0-90AF7DE40CEA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FE2DFE-EBB9-42B9-B2BD-8D605FFE08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</dgm:pt>
    <dgm:pt modelId="{32125427-3CE2-4E53-9982-67A94C266436}">
      <dgm:prSet phldrT="[文字]" custT="1"/>
      <dgm:spPr/>
      <dgm:t>
        <a:bodyPr anchor="ctr"/>
        <a:lstStyle/>
        <a:p>
          <a:r>
            <a:rPr lang="zh-TW" altLang="en-US" sz="2400" b="1" dirty="0" smtClean="0">
              <a:latin typeface="+mj-ea"/>
              <a:ea typeface="+mj-ea"/>
            </a:rPr>
            <a:t>微電影拍攝</a:t>
          </a:r>
          <a:endParaRPr lang="zh-TW" altLang="en-US" sz="2400" b="1" dirty="0">
            <a:latin typeface="+mj-ea"/>
            <a:ea typeface="+mj-ea"/>
          </a:endParaRPr>
        </a:p>
      </dgm:t>
    </dgm:pt>
    <dgm:pt modelId="{8BD598FD-8184-4158-A048-D722D2EE1CE4}" type="parTrans" cxnId="{12382FD2-7899-40E3-8F02-CDC252BF7BF1}">
      <dgm:prSet/>
      <dgm:spPr/>
      <dgm:t>
        <a:bodyPr/>
        <a:lstStyle/>
        <a:p>
          <a:endParaRPr lang="zh-TW" altLang="en-US" sz="2400">
            <a:latin typeface="+mj-ea"/>
            <a:ea typeface="+mj-ea"/>
          </a:endParaRPr>
        </a:p>
      </dgm:t>
    </dgm:pt>
    <dgm:pt modelId="{CBA90D9D-2D2E-4187-9376-4BEC5D72FE65}" type="sibTrans" cxnId="{12382FD2-7899-40E3-8F02-CDC252BF7BF1}">
      <dgm:prSet/>
      <dgm:spPr/>
      <dgm:t>
        <a:bodyPr/>
        <a:lstStyle/>
        <a:p>
          <a:endParaRPr lang="zh-TW" altLang="en-US" sz="2400">
            <a:latin typeface="+mj-ea"/>
            <a:ea typeface="+mj-ea"/>
          </a:endParaRPr>
        </a:p>
      </dgm:t>
    </dgm:pt>
    <dgm:pt modelId="{A5956731-3BC5-468E-9283-EA6FC89738D7}">
      <dgm:prSet phldrT="[文字]" custT="1"/>
      <dgm:spPr/>
      <dgm:t>
        <a:bodyPr anchor="t"/>
        <a:lstStyle/>
        <a:p>
          <a:r>
            <a:rPr lang="zh-TW" altLang="en-US" sz="2200" b="0" dirty="0" smtClean="0">
              <a:latin typeface="+mj-ea"/>
              <a:ea typeface="+mj-ea"/>
              <a:cs typeface="Helvetica"/>
              <a:sym typeface="Helvetica"/>
            </a:rPr>
            <a:t>初期先拍攝與釣魚相關的微電影，將以姜太公釣魚後被周文王重用為主題，再加以改編，藉由現在網路的力量進行宣傳</a:t>
          </a:r>
          <a:endParaRPr lang="zh-TW" altLang="en-US" sz="2200" b="0" dirty="0">
            <a:latin typeface="+mj-ea"/>
            <a:ea typeface="+mj-ea"/>
          </a:endParaRPr>
        </a:p>
      </dgm:t>
    </dgm:pt>
    <dgm:pt modelId="{85EC59CF-2B6A-4D70-8956-AE5946409F12}" type="parTrans" cxnId="{4C92232D-95F5-4D76-B2B8-391F538D9B12}">
      <dgm:prSet/>
      <dgm:spPr/>
      <dgm:t>
        <a:bodyPr/>
        <a:lstStyle/>
        <a:p>
          <a:endParaRPr lang="zh-TW" altLang="en-US" sz="2400">
            <a:latin typeface="+mj-ea"/>
            <a:ea typeface="+mj-ea"/>
          </a:endParaRPr>
        </a:p>
      </dgm:t>
    </dgm:pt>
    <dgm:pt modelId="{5C83BC9F-FF84-40FC-A5EB-F0F622A3B07D}" type="sibTrans" cxnId="{4C92232D-95F5-4D76-B2B8-391F538D9B12}">
      <dgm:prSet/>
      <dgm:spPr/>
      <dgm:t>
        <a:bodyPr/>
        <a:lstStyle/>
        <a:p>
          <a:endParaRPr lang="zh-TW" altLang="en-US" sz="2400">
            <a:latin typeface="+mj-ea"/>
            <a:ea typeface="+mj-ea"/>
          </a:endParaRPr>
        </a:p>
      </dgm:t>
    </dgm:pt>
    <dgm:pt modelId="{043A6B4F-D155-419C-9819-6D85572E7D7A}">
      <dgm:prSet phldrT="[文字]" custT="1"/>
      <dgm:spPr/>
      <dgm:t>
        <a:bodyPr anchor="ctr"/>
        <a:lstStyle/>
        <a:p>
          <a:r>
            <a:rPr lang="zh-TW" altLang="en-US" sz="2400" b="1" dirty="0" smtClean="0">
              <a:latin typeface="+mj-ea"/>
              <a:ea typeface="+mj-ea"/>
            </a:rPr>
            <a:t>網路徵選</a:t>
          </a:r>
          <a:endParaRPr lang="zh-TW" altLang="en-US" sz="2400" b="1" dirty="0">
            <a:latin typeface="+mj-ea"/>
            <a:ea typeface="+mj-ea"/>
          </a:endParaRPr>
        </a:p>
      </dgm:t>
    </dgm:pt>
    <dgm:pt modelId="{15D0A24F-F52A-4D91-BC4F-E1DBFA663592}" type="parTrans" cxnId="{87A59515-BDE3-4375-8803-B5C1656C723A}">
      <dgm:prSet/>
      <dgm:spPr/>
      <dgm:t>
        <a:bodyPr/>
        <a:lstStyle/>
        <a:p>
          <a:endParaRPr lang="zh-TW" altLang="en-US" sz="2400">
            <a:latin typeface="+mj-ea"/>
            <a:ea typeface="+mj-ea"/>
          </a:endParaRPr>
        </a:p>
      </dgm:t>
    </dgm:pt>
    <dgm:pt modelId="{CB8F97FA-45CE-4838-879E-CAEAACB67566}" type="sibTrans" cxnId="{87A59515-BDE3-4375-8803-B5C1656C723A}">
      <dgm:prSet/>
      <dgm:spPr/>
      <dgm:t>
        <a:bodyPr/>
        <a:lstStyle/>
        <a:p>
          <a:endParaRPr lang="zh-TW" altLang="en-US" sz="2400">
            <a:latin typeface="+mj-ea"/>
            <a:ea typeface="+mj-ea"/>
          </a:endParaRPr>
        </a:p>
      </dgm:t>
    </dgm:pt>
    <dgm:pt modelId="{03F8E382-8067-4024-8BAD-B39D2D3C4474}">
      <dgm:prSet phldrT="[文字]" custT="1"/>
      <dgm:spPr/>
      <dgm:t>
        <a:bodyPr anchor="t"/>
        <a:lstStyle/>
        <a:p>
          <a:r>
            <a:rPr lang="zh-TW" altLang="en-US" sz="2200" b="0" dirty="0" smtClean="0">
              <a:latin typeface="+mj-ea"/>
              <a:ea typeface="+mj-ea"/>
              <a:cs typeface="Helvetica"/>
              <a:sym typeface="Helvetica"/>
            </a:rPr>
            <a:t>微電影的男女主角先在網路上進行素人的徵選，進而製造話題，達到未演先轟動的效果</a:t>
          </a:r>
          <a:endParaRPr lang="zh-TW" altLang="en-US" sz="2200" b="0" dirty="0">
            <a:latin typeface="+mj-ea"/>
            <a:ea typeface="+mj-ea"/>
          </a:endParaRPr>
        </a:p>
      </dgm:t>
    </dgm:pt>
    <dgm:pt modelId="{04A97D96-A392-4E2E-80BE-C74DE96CDF5C}" type="parTrans" cxnId="{424F39B7-7A4E-4B36-806B-10E0A8630FBF}">
      <dgm:prSet/>
      <dgm:spPr/>
      <dgm:t>
        <a:bodyPr/>
        <a:lstStyle/>
        <a:p>
          <a:endParaRPr lang="zh-TW" altLang="en-US" sz="2400">
            <a:latin typeface="+mj-ea"/>
            <a:ea typeface="+mj-ea"/>
          </a:endParaRPr>
        </a:p>
      </dgm:t>
    </dgm:pt>
    <dgm:pt modelId="{424948BF-EDE9-42E6-9DC3-58C90D9D63A1}" type="sibTrans" cxnId="{424F39B7-7A4E-4B36-806B-10E0A8630FBF}">
      <dgm:prSet/>
      <dgm:spPr/>
      <dgm:t>
        <a:bodyPr/>
        <a:lstStyle/>
        <a:p>
          <a:endParaRPr lang="zh-TW" altLang="en-US" sz="2400">
            <a:latin typeface="+mj-ea"/>
            <a:ea typeface="+mj-ea"/>
          </a:endParaRPr>
        </a:p>
      </dgm:t>
    </dgm:pt>
    <dgm:pt modelId="{CB79BA29-0C2D-4D17-9273-E2114DB02E55}">
      <dgm:prSet phldrT="[文字]" custT="1"/>
      <dgm:spPr/>
      <dgm:t>
        <a:bodyPr anchor="ctr"/>
        <a:lstStyle/>
        <a:p>
          <a:r>
            <a:rPr lang="zh-TW" altLang="en-US" sz="2400" b="1" dirty="0" smtClean="0">
              <a:latin typeface="+mj-ea"/>
              <a:ea typeface="+mj-ea"/>
            </a:rPr>
            <a:t>外銷各國</a:t>
          </a:r>
          <a:endParaRPr lang="zh-TW" altLang="en-US" sz="2400" b="1" dirty="0">
            <a:latin typeface="+mj-ea"/>
            <a:ea typeface="+mj-ea"/>
          </a:endParaRPr>
        </a:p>
      </dgm:t>
    </dgm:pt>
    <dgm:pt modelId="{8E2FD100-8AA2-4297-968A-FE81C1E67711}" type="parTrans" cxnId="{D1913B00-734C-464A-ABB9-C40A5C19B8D8}">
      <dgm:prSet/>
      <dgm:spPr/>
      <dgm:t>
        <a:bodyPr/>
        <a:lstStyle/>
        <a:p>
          <a:endParaRPr lang="zh-TW" altLang="en-US" sz="2400">
            <a:latin typeface="+mj-ea"/>
            <a:ea typeface="+mj-ea"/>
          </a:endParaRPr>
        </a:p>
      </dgm:t>
    </dgm:pt>
    <dgm:pt modelId="{53FFBD56-16FC-4B2F-AE0F-6499485DBD73}" type="sibTrans" cxnId="{D1913B00-734C-464A-ABB9-C40A5C19B8D8}">
      <dgm:prSet/>
      <dgm:spPr/>
      <dgm:t>
        <a:bodyPr/>
        <a:lstStyle/>
        <a:p>
          <a:endParaRPr lang="zh-TW" altLang="en-US" sz="2400">
            <a:latin typeface="+mj-ea"/>
            <a:ea typeface="+mj-ea"/>
          </a:endParaRPr>
        </a:p>
      </dgm:t>
    </dgm:pt>
    <dgm:pt modelId="{DE3DFC7D-4821-4692-9122-B02E69B8EEC7}">
      <dgm:prSet phldrT="[文字]" custT="1"/>
      <dgm:spPr/>
      <dgm:t>
        <a:bodyPr anchor="ctr"/>
        <a:lstStyle/>
        <a:p>
          <a:r>
            <a:rPr lang="zh-TW" altLang="en-US" sz="2200" dirty="0" smtClean="0">
              <a:latin typeface="+mj-ea"/>
              <a:ea typeface="+mj-ea"/>
            </a:rPr>
            <a:t>利用武士刀釣竿為主打特色商品，吸引各式釣魚同好及收藏家，再藉由網路平台，外銷國內各地甚至國外。</a:t>
          </a:r>
          <a:endParaRPr lang="zh-TW" altLang="en-US" sz="2200" dirty="0">
            <a:latin typeface="+mj-ea"/>
            <a:ea typeface="+mj-ea"/>
          </a:endParaRPr>
        </a:p>
      </dgm:t>
    </dgm:pt>
    <dgm:pt modelId="{FD6C6FCB-5E80-490E-8F46-23FAB6D86B0B}" type="parTrans" cxnId="{F6007B91-076B-436A-8F5D-8EA831A1160D}">
      <dgm:prSet/>
      <dgm:spPr/>
      <dgm:t>
        <a:bodyPr/>
        <a:lstStyle/>
        <a:p>
          <a:endParaRPr lang="zh-TW" altLang="en-US"/>
        </a:p>
      </dgm:t>
    </dgm:pt>
    <dgm:pt modelId="{811205F7-0071-4C0F-AB37-BDA527C37B1B}" type="sibTrans" cxnId="{F6007B91-076B-436A-8F5D-8EA831A1160D}">
      <dgm:prSet/>
      <dgm:spPr/>
      <dgm:t>
        <a:bodyPr/>
        <a:lstStyle/>
        <a:p>
          <a:endParaRPr lang="zh-TW" altLang="en-US"/>
        </a:p>
      </dgm:t>
    </dgm:pt>
    <dgm:pt modelId="{FEA84623-5256-4B71-8FAD-C3552CD0E75C}">
      <dgm:prSet phldrT="[文字]" custT="1"/>
      <dgm:spPr/>
      <dgm:t>
        <a:bodyPr/>
        <a:lstStyle/>
        <a:p>
          <a:r>
            <a:rPr lang="zh-TW" altLang="en-US" sz="2200" b="0" dirty="0" smtClean="0">
              <a:latin typeface="+mj-ea"/>
              <a:ea typeface="+mj-ea"/>
              <a:cs typeface="Helvetica"/>
              <a:sym typeface="Helvetica"/>
            </a:rPr>
            <a:t>只要來店打卡就送姜太公系列小公仔，未來也會不定期更換打卡禮，提升消費者來店打卡興趣</a:t>
          </a:r>
          <a:endParaRPr lang="zh-TW" altLang="en-US" sz="2200" b="0" dirty="0">
            <a:latin typeface="+mj-ea"/>
            <a:ea typeface="+mj-ea"/>
            <a:cs typeface="Helvetica"/>
          </a:endParaRPr>
        </a:p>
      </dgm:t>
    </dgm:pt>
    <dgm:pt modelId="{87DD1A3D-B77A-4A31-887B-6A31B11B8EF0}" type="parTrans" cxnId="{4AE48CE8-319D-46C6-A6D2-7B0DF1C9E43A}">
      <dgm:prSet/>
      <dgm:spPr/>
      <dgm:t>
        <a:bodyPr/>
        <a:lstStyle/>
        <a:p>
          <a:endParaRPr lang="zh-TW" altLang="en-US"/>
        </a:p>
      </dgm:t>
    </dgm:pt>
    <dgm:pt modelId="{B6844678-C4D6-4274-B56C-8FBDA482EEC0}" type="sibTrans" cxnId="{4AE48CE8-319D-46C6-A6D2-7B0DF1C9E43A}">
      <dgm:prSet/>
      <dgm:spPr/>
      <dgm:t>
        <a:bodyPr/>
        <a:lstStyle/>
        <a:p>
          <a:endParaRPr lang="zh-TW" altLang="en-US"/>
        </a:p>
      </dgm:t>
    </dgm:pt>
    <dgm:pt modelId="{B140926A-A82F-47B0-BD9F-559F19F33CFC}">
      <dgm:prSet phldrT="[文字]" custT="1"/>
      <dgm:spPr/>
      <dgm:t>
        <a:bodyPr anchor="t"/>
        <a:lstStyle/>
        <a:p>
          <a:r>
            <a:rPr lang="zh-TW" altLang="en-US" sz="2400" b="1" dirty="0" smtClean="0">
              <a:latin typeface="+mj-ea"/>
              <a:ea typeface="+mj-ea"/>
            </a:rPr>
            <a:t>打卡送禮</a:t>
          </a:r>
          <a:endParaRPr lang="zh-TW" altLang="en-US" sz="2400" b="1" dirty="0">
            <a:latin typeface="+mj-ea"/>
            <a:ea typeface="+mj-ea"/>
          </a:endParaRPr>
        </a:p>
      </dgm:t>
    </dgm:pt>
    <dgm:pt modelId="{182B4864-1EB9-4CA2-A646-7FBB26F864AC}" type="parTrans" cxnId="{50A97277-A879-4020-8CEE-C3B8E6CE3ADA}">
      <dgm:prSet/>
      <dgm:spPr/>
      <dgm:t>
        <a:bodyPr/>
        <a:lstStyle/>
        <a:p>
          <a:endParaRPr lang="zh-TW" altLang="en-US"/>
        </a:p>
      </dgm:t>
    </dgm:pt>
    <dgm:pt modelId="{8801B49C-5A47-46A5-9EE3-523C5C602BE3}" type="sibTrans" cxnId="{50A97277-A879-4020-8CEE-C3B8E6CE3ADA}">
      <dgm:prSet/>
      <dgm:spPr/>
      <dgm:t>
        <a:bodyPr/>
        <a:lstStyle/>
        <a:p>
          <a:endParaRPr lang="zh-TW" altLang="en-US"/>
        </a:p>
      </dgm:t>
    </dgm:pt>
    <dgm:pt modelId="{57EE0CDD-1745-4CBA-858E-FFB5F4AE4EEB}" type="pres">
      <dgm:prSet presAssocID="{27FE2DFE-EBB9-42B9-B2BD-8D605FFE08F1}" presName="linear" presStyleCnt="0">
        <dgm:presLayoutVars>
          <dgm:animLvl val="lvl"/>
          <dgm:resizeHandles val="exact"/>
        </dgm:presLayoutVars>
      </dgm:prSet>
      <dgm:spPr/>
    </dgm:pt>
    <dgm:pt modelId="{2B29C641-7040-407E-8170-A9F8D4FF3E07}" type="pres">
      <dgm:prSet presAssocID="{32125427-3CE2-4E53-9982-67A94C266436}" presName="parentText" presStyleLbl="node1" presStyleIdx="0" presStyleCnt="4" custScaleY="8284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6766E7-765A-4160-BF05-4434D749BE50}" type="pres">
      <dgm:prSet presAssocID="{32125427-3CE2-4E53-9982-67A94C266436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C16A25-1960-47BA-8719-6C34B4BF23F1}" type="pres">
      <dgm:prSet presAssocID="{043A6B4F-D155-419C-9819-6D85572E7D7A}" presName="parentText" presStyleLbl="node1" presStyleIdx="1" presStyleCnt="4" custScaleY="8284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AFF329-5EF4-4CCA-9032-F1FB1F1D0A9E}" type="pres">
      <dgm:prSet presAssocID="{043A6B4F-D155-419C-9819-6D85572E7D7A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5D506F-3BDB-4F94-8012-9684CB447A85}" type="pres">
      <dgm:prSet presAssocID="{B140926A-A82F-47B0-BD9F-559F19F33CFC}" presName="parentText" presStyleLbl="node1" presStyleIdx="2" presStyleCnt="4" custScaleY="8817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C204EC-FB3B-44EC-BE8D-83E13946E3E9}" type="pres">
      <dgm:prSet presAssocID="{B140926A-A82F-47B0-BD9F-559F19F33CFC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9BACCD-8D72-4DD6-8A00-B396D36626BF}" type="pres">
      <dgm:prSet presAssocID="{CB79BA29-0C2D-4D17-9273-E2114DB02E55}" presName="parentText" presStyleLbl="node1" presStyleIdx="3" presStyleCnt="4" custScaleY="8284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C730AF-0640-4DF3-82A1-2DE6FE44E4B5}" type="pres">
      <dgm:prSet presAssocID="{CB79BA29-0C2D-4D17-9273-E2114DB02E55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9B4B383-5429-43AC-B33C-1FCC61B364CD}" type="presOf" srcId="{A5956731-3BC5-468E-9283-EA6FC89738D7}" destId="{EC6766E7-765A-4160-BF05-4434D749BE50}" srcOrd="0" destOrd="0" presId="urn:microsoft.com/office/officeart/2005/8/layout/vList2"/>
    <dgm:cxn modelId="{DDC838B2-9834-4E66-9CFA-96DE88951FCD}" type="presOf" srcId="{B140926A-A82F-47B0-BD9F-559F19F33CFC}" destId="{265D506F-3BDB-4F94-8012-9684CB447A85}" srcOrd="0" destOrd="0" presId="urn:microsoft.com/office/officeart/2005/8/layout/vList2"/>
    <dgm:cxn modelId="{50A97277-A879-4020-8CEE-C3B8E6CE3ADA}" srcId="{27FE2DFE-EBB9-42B9-B2BD-8D605FFE08F1}" destId="{B140926A-A82F-47B0-BD9F-559F19F33CFC}" srcOrd="2" destOrd="0" parTransId="{182B4864-1EB9-4CA2-A646-7FBB26F864AC}" sibTransId="{8801B49C-5A47-46A5-9EE3-523C5C602BE3}"/>
    <dgm:cxn modelId="{4AE48CE8-319D-46C6-A6D2-7B0DF1C9E43A}" srcId="{B140926A-A82F-47B0-BD9F-559F19F33CFC}" destId="{FEA84623-5256-4B71-8FAD-C3552CD0E75C}" srcOrd="0" destOrd="0" parTransId="{87DD1A3D-B77A-4A31-887B-6A31B11B8EF0}" sibTransId="{B6844678-C4D6-4274-B56C-8FBDA482EEC0}"/>
    <dgm:cxn modelId="{1BF0697E-E484-4DD9-8E84-2E1463D06B39}" type="presOf" srcId="{32125427-3CE2-4E53-9982-67A94C266436}" destId="{2B29C641-7040-407E-8170-A9F8D4FF3E07}" srcOrd="0" destOrd="0" presId="urn:microsoft.com/office/officeart/2005/8/layout/vList2"/>
    <dgm:cxn modelId="{C3B4308C-5E19-4876-92B9-D6537F963E37}" type="presOf" srcId="{27FE2DFE-EBB9-42B9-B2BD-8D605FFE08F1}" destId="{57EE0CDD-1745-4CBA-858E-FFB5F4AE4EEB}" srcOrd="0" destOrd="0" presId="urn:microsoft.com/office/officeart/2005/8/layout/vList2"/>
    <dgm:cxn modelId="{6044C4B5-B946-47CC-BA37-E0688A5E6FD1}" type="presOf" srcId="{DE3DFC7D-4821-4692-9122-B02E69B8EEC7}" destId="{78C730AF-0640-4DF3-82A1-2DE6FE44E4B5}" srcOrd="0" destOrd="0" presId="urn:microsoft.com/office/officeart/2005/8/layout/vList2"/>
    <dgm:cxn modelId="{12382FD2-7899-40E3-8F02-CDC252BF7BF1}" srcId="{27FE2DFE-EBB9-42B9-B2BD-8D605FFE08F1}" destId="{32125427-3CE2-4E53-9982-67A94C266436}" srcOrd="0" destOrd="0" parTransId="{8BD598FD-8184-4158-A048-D722D2EE1CE4}" sibTransId="{CBA90D9D-2D2E-4187-9376-4BEC5D72FE65}"/>
    <dgm:cxn modelId="{424F39B7-7A4E-4B36-806B-10E0A8630FBF}" srcId="{043A6B4F-D155-419C-9819-6D85572E7D7A}" destId="{03F8E382-8067-4024-8BAD-B39D2D3C4474}" srcOrd="0" destOrd="0" parTransId="{04A97D96-A392-4E2E-80BE-C74DE96CDF5C}" sibTransId="{424948BF-EDE9-42E6-9DC3-58C90D9D63A1}"/>
    <dgm:cxn modelId="{BA89E407-5A72-4239-B972-597BD79661E1}" type="presOf" srcId="{03F8E382-8067-4024-8BAD-B39D2D3C4474}" destId="{47AFF329-5EF4-4CCA-9032-F1FB1F1D0A9E}" srcOrd="0" destOrd="0" presId="urn:microsoft.com/office/officeart/2005/8/layout/vList2"/>
    <dgm:cxn modelId="{63712260-4B15-4E4B-AB32-49EA8FDA9AA2}" type="presOf" srcId="{CB79BA29-0C2D-4D17-9273-E2114DB02E55}" destId="{039BACCD-8D72-4DD6-8A00-B396D36626BF}" srcOrd="0" destOrd="0" presId="urn:microsoft.com/office/officeart/2005/8/layout/vList2"/>
    <dgm:cxn modelId="{87A59515-BDE3-4375-8803-B5C1656C723A}" srcId="{27FE2DFE-EBB9-42B9-B2BD-8D605FFE08F1}" destId="{043A6B4F-D155-419C-9819-6D85572E7D7A}" srcOrd="1" destOrd="0" parTransId="{15D0A24F-F52A-4D91-BC4F-E1DBFA663592}" sibTransId="{CB8F97FA-45CE-4838-879E-CAEAACB67566}"/>
    <dgm:cxn modelId="{4493A0E1-0F6F-4504-AA66-5808C4C4827A}" type="presOf" srcId="{FEA84623-5256-4B71-8FAD-C3552CD0E75C}" destId="{F6C204EC-FB3B-44EC-BE8D-83E13946E3E9}" srcOrd="0" destOrd="0" presId="urn:microsoft.com/office/officeart/2005/8/layout/vList2"/>
    <dgm:cxn modelId="{AC5C14B5-1EE4-496C-8EEC-6EE8A9C2FEA1}" type="presOf" srcId="{043A6B4F-D155-419C-9819-6D85572E7D7A}" destId="{07C16A25-1960-47BA-8719-6C34B4BF23F1}" srcOrd="0" destOrd="0" presId="urn:microsoft.com/office/officeart/2005/8/layout/vList2"/>
    <dgm:cxn modelId="{4C92232D-95F5-4D76-B2B8-391F538D9B12}" srcId="{32125427-3CE2-4E53-9982-67A94C266436}" destId="{A5956731-3BC5-468E-9283-EA6FC89738D7}" srcOrd="0" destOrd="0" parTransId="{85EC59CF-2B6A-4D70-8956-AE5946409F12}" sibTransId="{5C83BC9F-FF84-40FC-A5EB-F0F622A3B07D}"/>
    <dgm:cxn modelId="{D1913B00-734C-464A-ABB9-C40A5C19B8D8}" srcId="{27FE2DFE-EBB9-42B9-B2BD-8D605FFE08F1}" destId="{CB79BA29-0C2D-4D17-9273-E2114DB02E55}" srcOrd="3" destOrd="0" parTransId="{8E2FD100-8AA2-4297-968A-FE81C1E67711}" sibTransId="{53FFBD56-16FC-4B2F-AE0F-6499485DBD73}"/>
    <dgm:cxn modelId="{F6007B91-076B-436A-8F5D-8EA831A1160D}" srcId="{CB79BA29-0C2D-4D17-9273-E2114DB02E55}" destId="{DE3DFC7D-4821-4692-9122-B02E69B8EEC7}" srcOrd="0" destOrd="0" parTransId="{FD6C6FCB-5E80-490E-8F46-23FAB6D86B0B}" sibTransId="{811205F7-0071-4C0F-AB37-BDA527C37B1B}"/>
    <dgm:cxn modelId="{221652BC-F530-497E-8D43-31D24EF9BEC7}" type="presParOf" srcId="{57EE0CDD-1745-4CBA-858E-FFB5F4AE4EEB}" destId="{2B29C641-7040-407E-8170-A9F8D4FF3E07}" srcOrd="0" destOrd="0" presId="urn:microsoft.com/office/officeart/2005/8/layout/vList2"/>
    <dgm:cxn modelId="{2348F87B-E681-4F0F-AFF9-4958BC1A1A4E}" type="presParOf" srcId="{57EE0CDD-1745-4CBA-858E-FFB5F4AE4EEB}" destId="{EC6766E7-765A-4160-BF05-4434D749BE50}" srcOrd="1" destOrd="0" presId="urn:microsoft.com/office/officeart/2005/8/layout/vList2"/>
    <dgm:cxn modelId="{5D78957C-4519-4414-BB1B-7892F5129096}" type="presParOf" srcId="{57EE0CDD-1745-4CBA-858E-FFB5F4AE4EEB}" destId="{07C16A25-1960-47BA-8719-6C34B4BF23F1}" srcOrd="2" destOrd="0" presId="urn:microsoft.com/office/officeart/2005/8/layout/vList2"/>
    <dgm:cxn modelId="{A3827ED3-6DA1-4246-8C46-8C1EA81321DB}" type="presParOf" srcId="{57EE0CDD-1745-4CBA-858E-FFB5F4AE4EEB}" destId="{47AFF329-5EF4-4CCA-9032-F1FB1F1D0A9E}" srcOrd="3" destOrd="0" presId="urn:microsoft.com/office/officeart/2005/8/layout/vList2"/>
    <dgm:cxn modelId="{0E31C1FF-B6A5-45C2-869C-D15CA50430D6}" type="presParOf" srcId="{57EE0CDD-1745-4CBA-858E-FFB5F4AE4EEB}" destId="{265D506F-3BDB-4F94-8012-9684CB447A85}" srcOrd="4" destOrd="0" presId="urn:microsoft.com/office/officeart/2005/8/layout/vList2"/>
    <dgm:cxn modelId="{06325D5F-E3A9-40E7-B20E-B77EFC86A0E1}" type="presParOf" srcId="{57EE0CDD-1745-4CBA-858E-FFB5F4AE4EEB}" destId="{F6C204EC-FB3B-44EC-BE8D-83E13946E3E9}" srcOrd="5" destOrd="0" presId="urn:microsoft.com/office/officeart/2005/8/layout/vList2"/>
    <dgm:cxn modelId="{3F2A6215-125D-4104-BA0C-5FBFA497F89F}" type="presParOf" srcId="{57EE0CDD-1745-4CBA-858E-FFB5F4AE4EEB}" destId="{039BACCD-8D72-4DD6-8A00-B396D36626BF}" srcOrd="6" destOrd="0" presId="urn:microsoft.com/office/officeart/2005/8/layout/vList2"/>
    <dgm:cxn modelId="{3608B53E-EA86-44A6-B1FD-4F6259B22A02}" type="presParOf" srcId="{57EE0CDD-1745-4CBA-858E-FFB5F4AE4EEB}" destId="{78C730AF-0640-4DF3-82A1-2DE6FE44E4B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F4C04-DC97-44C3-91B6-CD6C256C0BAA}">
      <dsp:nvSpPr>
        <dsp:cNvPr id="0" name=""/>
        <dsp:cNvSpPr/>
      </dsp:nvSpPr>
      <dsp:spPr>
        <a:xfrm>
          <a:off x="382321" y="858086"/>
          <a:ext cx="2375811" cy="120494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Helvetica"/>
              <a:sym typeface="Helvetica"/>
            </a:rPr>
            <a:t>名稱聯想</a:t>
          </a:r>
          <a:endParaRPr lang="zh-TW" altLang="en-US" sz="2800" kern="1200" dirty="0">
            <a:solidFill>
              <a:schemeClr val="bg1"/>
            </a:solidFill>
          </a:endParaRPr>
        </a:p>
      </dsp:txBody>
      <dsp:txXfrm>
        <a:off x="382321" y="858086"/>
        <a:ext cx="2375811" cy="1204942"/>
      </dsp:txXfrm>
    </dsp:sp>
    <dsp:sp modelId="{4AAAF089-E256-49E4-89CB-0E2B1FF14949}">
      <dsp:nvSpPr>
        <dsp:cNvPr id="0" name=""/>
        <dsp:cNvSpPr/>
      </dsp:nvSpPr>
      <dsp:spPr>
        <a:xfrm>
          <a:off x="3744642" y="858086"/>
          <a:ext cx="2375811" cy="120494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Helvetica"/>
              <a:sym typeface="Helvetica"/>
            </a:rPr>
            <a:t>商品介紹</a:t>
          </a:r>
          <a:endParaRPr lang="zh-TW" altLang="en-US" sz="2800" b="1" kern="1200" spc="91" dirty="0">
            <a:solidFill>
              <a:schemeClr val="bg1"/>
            </a:solidFill>
            <a:latin typeface="Arial" panose="020B0604020202020204" pitchFamily="34" charset="0"/>
            <a:ea typeface="微軟正黑體" panose="020B0604030504040204" pitchFamily="34" charset="-120"/>
          </a:endParaRPr>
        </a:p>
      </dsp:txBody>
      <dsp:txXfrm>
        <a:off x="3744642" y="858086"/>
        <a:ext cx="2375811" cy="1204942"/>
      </dsp:txXfrm>
    </dsp:sp>
    <dsp:sp modelId="{04A0D9BA-4E87-47F0-99B9-718266D12D0A}">
      <dsp:nvSpPr>
        <dsp:cNvPr id="0" name=""/>
        <dsp:cNvSpPr/>
      </dsp:nvSpPr>
      <dsp:spPr>
        <a:xfrm>
          <a:off x="7106963" y="858086"/>
          <a:ext cx="2375811" cy="120494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Helvetica"/>
              <a:sym typeface="Helvetica"/>
            </a:rPr>
            <a:t>店內風格</a:t>
          </a:r>
          <a:endParaRPr lang="zh-TW" altLang="en-US" sz="2800" b="1" kern="1200" spc="91" dirty="0">
            <a:solidFill>
              <a:schemeClr val="bg1"/>
            </a:solidFill>
            <a:latin typeface="Arial" panose="020B0604020202020204" pitchFamily="34" charset="0"/>
            <a:ea typeface="微軟正黑體" panose="020B0604030504040204" pitchFamily="34" charset="-120"/>
          </a:endParaRPr>
        </a:p>
      </dsp:txBody>
      <dsp:txXfrm>
        <a:off x="7106963" y="858086"/>
        <a:ext cx="2375811" cy="1204942"/>
      </dsp:txXfrm>
    </dsp:sp>
    <dsp:sp modelId="{E4BFAEE4-F1EB-48A4-B708-51C54960AF4A}">
      <dsp:nvSpPr>
        <dsp:cNvPr id="0" name=""/>
        <dsp:cNvSpPr/>
      </dsp:nvSpPr>
      <dsp:spPr>
        <a:xfrm>
          <a:off x="382321" y="3049538"/>
          <a:ext cx="2375811" cy="120494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Helvetica"/>
              <a:sym typeface="Helvetica"/>
            </a:rPr>
            <a:t>品牌設計</a:t>
          </a:r>
          <a:endParaRPr lang="zh-TW" altLang="en-US" sz="2800" b="1" kern="1200" spc="91" dirty="0">
            <a:solidFill>
              <a:schemeClr val="bg1"/>
            </a:solidFill>
            <a:latin typeface="Arial" panose="020B0604020202020204" pitchFamily="34" charset="0"/>
            <a:ea typeface="微軟正黑體" panose="020B0604030504040204" pitchFamily="34" charset="-120"/>
          </a:endParaRPr>
        </a:p>
      </dsp:txBody>
      <dsp:txXfrm>
        <a:off x="382321" y="3049538"/>
        <a:ext cx="2375811" cy="1204942"/>
      </dsp:txXfrm>
    </dsp:sp>
    <dsp:sp modelId="{372D5741-E333-4B20-B53F-C30F720EA377}">
      <dsp:nvSpPr>
        <dsp:cNvPr id="0" name=""/>
        <dsp:cNvSpPr/>
      </dsp:nvSpPr>
      <dsp:spPr>
        <a:xfrm>
          <a:off x="3744642" y="3049538"/>
          <a:ext cx="2375811" cy="120494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Helvetica"/>
              <a:sym typeface="Helvetica"/>
            </a:rPr>
            <a:t>行銷策略</a:t>
          </a:r>
          <a:endParaRPr lang="zh-TW" altLang="en-US" sz="2800" b="1" kern="1200" spc="91" dirty="0">
            <a:solidFill>
              <a:schemeClr val="bg1"/>
            </a:solidFill>
            <a:latin typeface="Arial" panose="020B0604020202020204" pitchFamily="34" charset="0"/>
            <a:ea typeface="微軟正黑體" panose="020B0604030504040204" pitchFamily="34" charset="-120"/>
          </a:endParaRPr>
        </a:p>
      </dsp:txBody>
      <dsp:txXfrm>
        <a:off x="3744642" y="3049538"/>
        <a:ext cx="2375811" cy="1204942"/>
      </dsp:txXfrm>
    </dsp:sp>
    <dsp:sp modelId="{3B8BB45B-5C86-43B2-8E72-5BF7E57A63E8}">
      <dsp:nvSpPr>
        <dsp:cNvPr id="0" name=""/>
        <dsp:cNvSpPr/>
      </dsp:nvSpPr>
      <dsp:spPr>
        <a:xfrm>
          <a:off x="7106963" y="3049538"/>
          <a:ext cx="2375811" cy="120494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Helvetica"/>
              <a:sym typeface="Helvetica"/>
            </a:rPr>
            <a:t>參考資料</a:t>
          </a:r>
          <a:endParaRPr lang="zh-TW" altLang="en-US" sz="2800" b="1" kern="1200" dirty="0">
            <a:solidFill>
              <a:schemeClr val="bg1"/>
            </a:solidFill>
            <a:latin typeface="Arial" panose="020B0604020202020204" pitchFamily="34" charset="0"/>
            <a:ea typeface="微軟正黑體" panose="020B0604030504040204" pitchFamily="34" charset="-120"/>
            <a:cs typeface="Helvetica"/>
            <a:sym typeface="Helvetica"/>
          </a:endParaRPr>
        </a:p>
      </dsp:txBody>
      <dsp:txXfrm>
        <a:off x="7106963" y="3049538"/>
        <a:ext cx="2375811" cy="1204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77B5C-7399-4EE1-A9B4-AF213A010A34}">
      <dsp:nvSpPr>
        <dsp:cNvPr id="0" name=""/>
        <dsp:cNvSpPr/>
      </dsp:nvSpPr>
      <dsp:spPr>
        <a:xfrm>
          <a:off x="1019669" y="867382"/>
          <a:ext cx="2092011" cy="284265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2446D-30D6-4C93-9A52-FCFAABFF8FF1}">
      <dsp:nvSpPr>
        <dsp:cNvPr id="0" name=""/>
        <dsp:cNvSpPr/>
      </dsp:nvSpPr>
      <dsp:spPr>
        <a:xfrm>
          <a:off x="24163" y="3748936"/>
          <a:ext cx="4125766" cy="87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bg1"/>
              </a:solidFill>
              <a:latin typeface="+mj-ea"/>
              <a:ea typeface="+mj-ea"/>
            </a:rPr>
            <a:t>青白玉</a:t>
          </a:r>
          <a:endParaRPr lang="zh-TW" altLang="en-US" sz="2400" b="1" kern="1200" dirty="0">
            <a:solidFill>
              <a:schemeClr val="bg1"/>
            </a:solidFill>
            <a:latin typeface="+mj-ea"/>
            <a:ea typeface="+mj-ea"/>
          </a:endParaRPr>
        </a:p>
      </dsp:txBody>
      <dsp:txXfrm>
        <a:off x="24163" y="3748936"/>
        <a:ext cx="4125766" cy="874327"/>
      </dsp:txXfrm>
    </dsp:sp>
    <dsp:sp modelId="{92D28445-FA8B-41F8-B1A1-1D1759E5FE99}">
      <dsp:nvSpPr>
        <dsp:cNvPr id="0" name=""/>
        <dsp:cNvSpPr/>
      </dsp:nvSpPr>
      <dsp:spPr>
        <a:xfrm>
          <a:off x="5558186" y="900700"/>
          <a:ext cx="2092011" cy="2842653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EF0A5-0FE5-4E03-845E-EAAB7A751666}">
      <dsp:nvSpPr>
        <dsp:cNvPr id="0" name=""/>
        <dsp:cNvSpPr/>
      </dsp:nvSpPr>
      <dsp:spPr>
        <a:xfrm>
          <a:off x="4544100" y="3764752"/>
          <a:ext cx="4125766" cy="74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bg1"/>
              </a:solidFill>
              <a:latin typeface="+mj-ea"/>
              <a:ea typeface="+mj-ea"/>
            </a:rPr>
            <a:t>一般浮標</a:t>
          </a:r>
          <a:endParaRPr lang="zh-TW" altLang="en-US" sz="2400" b="1" kern="1200" dirty="0">
            <a:solidFill>
              <a:schemeClr val="bg1"/>
            </a:solidFill>
            <a:latin typeface="+mj-ea"/>
            <a:ea typeface="+mj-ea"/>
          </a:endParaRPr>
        </a:p>
      </dsp:txBody>
      <dsp:txXfrm>
        <a:off x="4544100" y="3764752"/>
        <a:ext cx="4125766" cy="7410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28445-FA8B-41F8-B1A1-1D1759E5FE99}">
      <dsp:nvSpPr>
        <dsp:cNvPr id="0" name=""/>
        <dsp:cNvSpPr/>
      </dsp:nvSpPr>
      <dsp:spPr>
        <a:xfrm>
          <a:off x="1019669" y="900700"/>
          <a:ext cx="2092011" cy="284265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EF0A5-0FE5-4E03-845E-EAAB7A751666}">
      <dsp:nvSpPr>
        <dsp:cNvPr id="0" name=""/>
        <dsp:cNvSpPr/>
      </dsp:nvSpPr>
      <dsp:spPr>
        <a:xfrm>
          <a:off x="12446" y="3764752"/>
          <a:ext cx="4125766" cy="74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bg1"/>
              </a:solidFill>
              <a:latin typeface="+mj-ea"/>
              <a:ea typeface="+mj-ea"/>
              <a:sym typeface="Helvetica"/>
            </a:rPr>
            <a:t>戰國時代 銅壺</a:t>
          </a:r>
          <a:endParaRPr lang="zh-TW" altLang="en-US" sz="2400" b="1" kern="1200" dirty="0">
            <a:solidFill>
              <a:schemeClr val="bg1"/>
            </a:solidFill>
            <a:latin typeface="+mj-ea"/>
            <a:ea typeface="+mj-ea"/>
          </a:endParaRPr>
        </a:p>
      </dsp:txBody>
      <dsp:txXfrm>
        <a:off x="12446" y="3764752"/>
        <a:ext cx="4125766" cy="741053"/>
      </dsp:txXfrm>
    </dsp:sp>
    <dsp:sp modelId="{F84D7163-421E-4B2E-A428-A024B0D92B15}">
      <dsp:nvSpPr>
        <dsp:cNvPr id="0" name=""/>
        <dsp:cNvSpPr/>
      </dsp:nvSpPr>
      <dsp:spPr>
        <a:xfrm>
          <a:off x="5503705" y="867382"/>
          <a:ext cx="2200972" cy="2842653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E8338-CB91-423C-BD34-2A4F7EC97FEA}">
      <dsp:nvSpPr>
        <dsp:cNvPr id="0" name=""/>
        <dsp:cNvSpPr/>
      </dsp:nvSpPr>
      <dsp:spPr>
        <a:xfrm>
          <a:off x="4544100" y="3748936"/>
          <a:ext cx="4125766" cy="87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bg1"/>
              </a:solidFill>
              <a:latin typeface="+mj-ea"/>
              <a:ea typeface="+mj-ea"/>
            </a:rPr>
            <a:t>竹魚簍</a:t>
          </a:r>
          <a:endParaRPr lang="zh-TW" altLang="en-US" sz="2400" b="1" kern="1200" dirty="0">
            <a:solidFill>
              <a:schemeClr val="bg1"/>
            </a:solidFill>
            <a:latin typeface="+mj-ea"/>
            <a:ea typeface="+mj-ea"/>
          </a:endParaRPr>
        </a:p>
      </dsp:txBody>
      <dsp:txXfrm>
        <a:off x="4544100" y="3748936"/>
        <a:ext cx="4125766" cy="8743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3FA77-D9FB-46BB-858E-41C4D264F190}">
      <dsp:nvSpPr>
        <dsp:cNvPr id="0" name=""/>
        <dsp:cNvSpPr/>
      </dsp:nvSpPr>
      <dsp:spPr>
        <a:xfrm>
          <a:off x="1361506" y="1315417"/>
          <a:ext cx="10277391" cy="53065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+mj-ea"/>
              <a:ea typeface="+mj-ea"/>
            </a:rPr>
            <a:t>戰國嵌錯宴樂水陸攻戰紋銅壺</a:t>
          </a:r>
          <a:endParaRPr lang="en-US" altLang="zh-TW" sz="3200" b="1" kern="1200" dirty="0" smtClean="0">
            <a:solidFill>
              <a:schemeClr val="bg1"/>
            </a:solidFill>
            <a:latin typeface="+mj-ea"/>
            <a:ea typeface="+mj-ea"/>
          </a:endParaRP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antinghei TC Demibold"/>
            </a:rPr>
            <a:t>　　現藏於四川省博物館。它描述了戰國時代巴蜀大地上狩獵耕作、宴樂生活及殘酷的戰爭場面。此銅壺為侈口、斜肩、鼓腹、圈足，肩上有獸面銜環；壺口有蓋，蓋面微拱，上有三個均勻分佈的鴨形鈕；壺高</a:t>
          </a:r>
          <a:r>
            <a:rPr lang="en-US" altLang="zh-TW" sz="2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antinghei TC Demibold"/>
            </a:rPr>
            <a:t>40</a:t>
          </a:r>
          <a:r>
            <a:rPr lang="zh-TW" altLang="en-US" sz="2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antinghei TC Demibold"/>
            </a:rPr>
            <a:t>釐米，壺口口徑</a:t>
          </a:r>
          <a:r>
            <a:rPr lang="en-US" altLang="zh-TW" sz="2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antinghei TC Demibold"/>
            </a:rPr>
            <a:t>13.4</a:t>
          </a:r>
          <a:r>
            <a:rPr lang="zh-TW" altLang="en-US" sz="2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antinghei TC Demibold"/>
            </a:rPr>
            <a:t>釐米，腹徑</a:t>
          </a:r>
          <a:r>
            <a:rPr lang="en-US" altLang="zh-TW" sz="2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antinghei TC Demibold"/>
            </a:rPr>
            <a:t>28</a:t>
          </a:r>
          <a:r>
            <a:rPr lang="zh-TW" altLang="en-US" sz="2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antinghei TC Demibold"/>
            </a:rPr>
            <a:t>釐米。壺身滿飾嵌錯圖案，在這件高僅有</a:t>
          </a:r>
          <a:r>
            <a:rPr lang="en-US" altLang="zh-TW" sz="2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antinghei TC Demibold"/>
            </a:rPr>
            <a:t>40</a:t>
          </a:r>
          <a:r>
            <a:rPr lang="zh-TW" altLang="en-US" sz="2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antinghei TC Demibold"/>
            </a:rPr>
            <a:t>釐米的壺面上，竟刻畫了</a:t>
          </a:r>
          <a:r>
            <a:rPr lang="en-US" altLang="zh-TW" sz="2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antinghei TC Demibold"/>
            </a:rPr>
            <a:t>200</a:t>
          </a:r>
          <a:r>
            <a:rPr lang="zh-TW" altLang="en-US" sz="24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Lantinghei TC Demibold"/>
            </a:rPr>
            <a:t>多個人的形象，個個有特色，另外還有其他景物，表現了製造者高超的技藝，同時顯示了巴蜀地區獨特、精湛的嵌錯工藝。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>
        <a:off x="3005889" y="1315417"/>
        <a:ext cx="8633009" cy="5306542"/>
      </dsp:txXfrm>
    </dsp:sp>
    <dsp:sp modelId="{27866514-67A5-49BA-B663-B00BFCF4B2AA}">
      <dsp:nvSpPr>
        <dsp:cNvPr id="0" name=""/>
        <dsp:cNvSpPr/>
      </dsp:nvSpPr>
      <dsp:spPr>
        <a:xfrm>
          <a:off x="439395" y="390792"/>
          <a:ext cx="2368923" cy="32816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 dirty="0">
            <a:solidFill>
              <a:schemeClr val="bg1"/>
            </a:solidFill>
            <a:latin typeface="+mj-ea"/>
            <a:ea typeface="+mj-ea"/>
          </a:endParaRPr>
        </a:p>
      </dsp:txBody>
      <dsp:txXfrm>
        <a:off x="786316" y="871371"/>
        <a:ext cx="1675081" cy="23204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DA0D1-B9A9-4391-9930-2B0EBFD4C902}">
      <dsp:nvSpPr>
        <dsp:cNvPr id="0" name=""/>
        <dsp:cNvSpPr/>
      </dsp:nvSpPr>
      <dsp:spPr>
        <a:xfrm>
          <a:off x="2792797" y="240556"/>
          <a:ext cx="4844288" cy="151384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374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bg1"/>
              </a:solidFill>
              <a:latin typeface="+mj-ea"/>
              <a:ea typeface="+mj-ea"/>
            </a:rPr>
            <a:t>西周遺址複原圖</a:t>
          </a:r>
          <a:endParaRPr lang="zh-TW" altLang="en-US" sz="2400" b="1" kern="1200" dirty="0">
            <a:solidFill>
              <a:schemeClr val="bg1"/>
            </a:solidFill>
            <a:latin typeface="+mj-ea"/>
            <a:ea typeface="+mj-ea"/>
          </a:endParaRPr>
        </a:p>
      </dsp:txBody>
      <dsp:txXfrm>
        <a:off x="2792797" y="240556"/>
        <a:ext cx="4844288" cy="1513840"/>
      </dsp:txXfrm>
    </dsp:sp>
    <dsp:sp modelId="{040D7774-D2FD-4FF2-95B6-AB6349FB0DFD}">
      <dsp:nvSpPr>
        <dsp:cNvPr id="0" name=""/>
        <dsp:cNvSpPr/>
      </dsp:nvSpPr>
      <dsp:spPr>
        <a:xfrm>
          <a:off x="1032781" y="21890"/>
          <a:ext cx="4176029" cy="158953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2861B-6ECD-4AC9-990D-C7E4FCBE466B}">
      <dsp:nvSpPr>
        <dsp:cNvPr id="0" name=""/>
        <dsp:cNvSpPr/>
      </dsp:nvSpPr>
      <dsp:spPr>
        <a:xfrm>
          <a:off x="2808302" y="2146312"/>
          <a:ext cx="4844288" cy="151384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5374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bg1"/>
              </a:solidFill>
              <a:latin typeface="+mj-ea"/>
              <a:ea typeface="+mj-ea"/>
            </a:rPr>
            <a:t>　　大阪城</a:t>
          </a:r>
          <a:endParaRPr lang="zh-TW" altLang="en-US" sz="2400" b="1" kern="1200" dirty="0">
            <a:solidFill>
              <a:schemeClr val="bg1"/>
            </a:solidFill>
            <a:latin typeface="+mj-ea"/>
            <a:ea typeface="+mj-ea"/>
          </a:endParaRPr>
        </a:p>
      </dsp:txBody>
      <dsp:txXfrm>
        <a:off x="2808302" y="2146312"/>
        <a:ext cx="4844288" cy="1513840"/>
      </dsp:txXfrm>
    </dsp:sp>
    <dsp:sp modelId="{2FED1811-75AD-4490-886A-EE75F9ED6F0E}">
      <dsp:nvSpPr>
        <dsp:cNvPr id="0" name=""/>
        <dsp:cNvSpPr/>
      </dsp:nvSpPr>
      <dsp:spPr>
        <a:xfrm>
          <a:off x="1654662" y="1927646"/>
          <a:ext cx="2881842" cy="158953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F1EF4-7164-4B72-8789-2CAE58D1DAB2}">
      <dsp:nvSpPr>
        <dsp:cNvPr id="0" name=""/>
        <dsp:cNvSpPr/>
      </dsp:nvSpPr>
      <dsp:spPr>
        <a:xfrm>
          <a:off x="0" y="433955"/>
          <a:ext cx="1142040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350" tIns="562356" rIns="88635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400" u="none" kern="1200" baseline="0" dirty="0">
            <a:solidFill>
              <a:schemeClr val="tx1"/>
            </a:solidFill>
            <a:latin typeface="Arial" panose="020B0604020202020204" pitchFamily="34" charset="0"/>
            <a:ea typeface="微軟正黑體" panose="020B0604030504040204" pitchFamily="34" charset="-120"/>
          </a:endParaRPr>
        </a:p>
      </dsp:txBody>
      <dsp:txXfrm>
        <a:off x="0" y="433955"/>
        <a:ext cx="11420404" cy="680400"/>
      </dsp:txXfrm>
    </dsp:sp>
    <dsp:sp modelId="{78A72103-5EC9-4968-8EAB-1ED0AC4F3E1D}">
      <dsp:nvSpPr>
        <dsp:cNvPr id="0" name=""/>
        <dsp:cNvSpPr/>
      </dsp:nvSpPr>
      <dsp:spPr>
        <a:xfrm>
          <a:off x="571020" y="35435"/>
          <a:ext cx="799428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65" tIns="0" rIns="30216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i="0" kern="1200" baseline="0" dirty="0" smtClean="0">
              <a:latin typeface="Arial" panose="020B0604020202020204" pitchFamily="34" charset="0"/>
              <a:ea typeface="微軟正黑體" panose="020B0604030504040204" pitchFamily="34" charset="-120"/>
            </a:rPr>
            <a:t>（一）全面兼顧的原則</a:t>
          </a:r>
          <a:endParaRPr lang="zh-TW" altLang="en-US" sz="2400" b="1" kern="1200" baseline="0" dirty="0">
            <a:latin typeface="Arial" panose="020B0604020202020204" pitchFamily="34" charset="0"/>
            <a:ea typeface="微軟正黑體" panose="020B0604030504040204" pitchFamily="34" charset="-120"/>
          </a:endParaRPr>
        </a:p>
      </dsp:txBody>
      <dsp:txXfrm>
        <a:off x="609928" y="74343"/>
        <a:ext cx="7916466" cy="719224"/>
      </dsp:txXfrm>
    </dsp:sp>
    <dsp:sp modelId="{C6BAD50D-535F-4DD5-92BC-655BDEB34EAA}">
      <dsp:nvSpPr>
        <dsp:cNvPr id="0" name=""/>
        <dsp:cNvSpPr/>
      </dsp:nvSpPr>
      <dsp:spPr>
        <a:xfrm>
          <a:off x="0" y="1666992"/>
          <a:ext cx="1142040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350" tIns="562356" rIns="88635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400" b="0" i="0" u="none" kern="1200" baseline="0" dirty="0" smtClean="0">
            <a:solidFill>
              <a:schemeClr val="tx1"/>
            </a:solidFill>
            <a:latin typeface="Arial" panose="020B0604020202020204" pitchFamily="34" charset="0"/>
            <a:ea typeface="微軟正黑體" panose="020B0604030504040204" pitchFamily="34" charset="-120"/>
          </a:endParaRPr>
        </a:p>
      </dsp:txBody>
      <dsp:txXfrm>
        <a:off x="0" y="1666992"/>
        <a:ext cx="11420404" cy="680400"/>
      </dsp:txXfrm>
    </dsp:sp>
    <dsp:sp modelId="{2DC2F9DE-B59C-48F2-8261-855789F8EACA}">
      <dsp:nvSpPr>
        <dsp:cNvPr id="0" name=""/>
        <dsp:cNvSpPr/>
      </dsp:nvSpPr>
      <dsp:spPr>
        <a:xfrm>
          <a:off x="571020" y="1260155"/>
          <a:ext cx="799428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65" tIns="0" rIns="30216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i="0" kern="1200" baseline="0" dirty="0" smtClean="0">
              <a:latin typeface="Arial" panose="020B0604020202020204" pitchFamily="34" charset="0"/>
              <a:ea typeface="微軟正黑體" panose="020B0604030504040204" pitchFamily="34" charset="-120"/>
            </a:rPr>
            <a:t>（二）以消費者為中心的原則</a:t>
          </a:r>
        </a:p>
      </dsp:txBody>
      <dsp:txXfrm>
        <a:off x="609928" y="1299063"/>
        <a:ext cx="7916466" cy="719224"/>
      </dsp:txXfrm>
    </dsp:sp>
    <dsp:sp modelId="{5308D8F0-258A-49C6-BEE7-FBE0F483791D}">
      <dsp:nvSpPr>
        <dsp:cNvPr id="0" name=""/>
        <dsp:cNvSpPr/>
      </dsp:nvSpPr>
      <dsp:spPr>
        <a:xfrm>
          <a:off x="0" y="2883395"/>
          <a:ext cx="1142040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350" tIns="562356" rIns="88635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400" u="none" kern="1200" baseline="0" dirty="0">
            <a:solidFill>
              <a:schemeClr val="tx1"/>
            </a:solidFill>
            <a:latin typeface="Arial" panose="020B0604020202020204" pitchFamily="34" charset="0"/>
            <a:ea typeface="微軟正黑體" panose="020B0604030504040204" pitchFamily="34" charset="-120"/>
          </a:endParaRPr>
        </a:p>
      </dsp:txBody>
      <dsp:txXfrm>
        <a:off x="0" y="2883395"/>
        <a:ext cx="11420404" cy="680400"/>
      </dsp:txXfrm>
    </dsp:sp>
    <dsp:sp modelId="{60C8A18E-824D-44E2-8133-33599B9CCDF0}">
      <dsp:nvSpPr>
        <dsp:cNvPr id="0" name=""/>
        <dsp:cNvSpPr/>
      </dsp:nvSpPr>
      <dsp:spPr>
        <a:xfrm>
          <a:off x="571020" y="2484875"/>
          <a:ext cx="799428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65" tIns="0" rIns="30216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i="0" kern="1200" baseline="0" dirty="0" smtClean="0">
              <a:latin typeface="Arial" panose="020B0604020202020204" pitchFamily="34" charset="0"/>
              <a:ea typeface="微軟正黑體" panose="020B0604030504040204" pitchFamily="34" charset="-120"/>
            </a:rPr>
            <a:t>（三）實事求是的原則</a:t>
          </a:r>
          <a:endParaRPr lang="zh-TW" altLang="en-US" sz="2400" b="1" kern="1200" baseline="0" dirty="0">
            <a:latin typeface="Arial" panose="020B0604020202020204" pitchFamily="34" charset="0"/>
            <a:ea typeface="微軟正黑體" panose="020B0604030504040204" pitchFamily="34" charset="-120"/>
          </a:endParaRPr>
        </a:p>
      </dsp:txBody>
      <dsp:txXfrm>
        <a:off x="609928" y="2523783"/>
        <a:ext cx="7916466" cy="719224"/>
      </dsp:txXfrm>
    </dsp:sp>
    <dsp:sp modelId="{B1187C86-B2EA-47EF-9EB5-D89502DBD95C}">
      <dsp:nvSpPr>
        <dsp:cNvPr id="0" name=""/>
        <dsp:cNvSpPr/>
      </dsp:nvSpPr>
      <dsp:spPr>
        <a:xfrm>
          <a:off x="0" y="4108116"/>
          <a:ext cx="1142040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350" tIns="562356" rIns="88635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400" u="none" kern="1200" baseline="0" dirty="0">
            <a:solidFill>
              <a:schemeClr val="tx1"/>
            </a:solidFill>
            <a:latin typeface="Arial" panose="020B0604020202020204" pitchFamily="34" charset="0"/>
            <a:ea typeface="微軟正黑體" panose="020B0604030504040204" pitchFamily="34" charset="-120"/>
          </a:endParaRPr>
        </a:p>
      </dsp:txBody>
      <dsp:txXfrm>
        <a:off x="0" y="4108116"/>
        <a:ext cx="11420404" cy="680400"/>
      </dsp:txXfrm>
    </dsp:sp>
    <dsp:sp modelId="{4D08D953-6EB1-4088-9B8B-56D4A7C85409}">
      <dsp:nvSpPr>
        <dsp:cNvPr id="0" name=""/>
        <dsp:cNvSpPr/>
      </dsp:nvSpPr>
      <dsp:spPr>
        <a:xfrm>
          <a:off x="571020" y="3709596"/>
          <a:ext cx="799428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65" tIns="0" rIns="30216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i="0" kern="1200" baseline="0" dirty="0" smtClean="0">
              <a:latin typeface="Arial" panose="020B0604020202020204" pitchFamily="34" charset="0"/>
              <a:ea typeface="微軟正黑體" panose="020B0604030504040204" pitchFamily="34" charset="-120"/>
            </a:rPr>
            <a:t>（四）求異創新原則</a:t>
          </a:r>
          <a:endParaRPr lang="zh-TW" altLang="en-US" sz="2400" b="1" kern="1200" baseline="0" dirty="0">
            <a:latin typeface="Arial" panose="020B0604020202020204" pitchFamily="34" charset="0"/>
            <a:ea typeface="微軟正黑體" panose="020B0604030504040204" pitchFamily="34" charset="-120"/>
          </a:endParaRPr>
        </a:p>
      </dsp:txBody>
      <dsp:txXfrm>
        <a:off x="609928" y="3748504"/>
        <a:ext cx="7916466" cy="719224"/>
      </dsp:txXfrm>
    </dsp:sp>
    <dsp:sp modelId="{2D899071-1EEF-4D07-B36D-2F8EAC58BA78}">
      <dsp:nvSpPr>
        <dsp:cNvPr id="0" name=""/>
        <dsp:cNvSpPr/>
      </dsp:nvSpPr>
      <dsp:spPr>
        <a:xfrm>
          <a:off x="0" y="5332836"/>
          <a:ext cx="1142040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350" tIns="562356" rIns="88635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400" u="none" kern="1200" baseline="0" dirty="0">
            <a:solidFill>
              <a:schemeClr val="tx1"/>
            </a:solidFill>
            <a:latin typeface="Arial" panose="020B0604020202020204" pitchFamily="34" charset="0"/>
            <a:ea typeface="微軟正黑體" panose="020B0604030504040204" pitchFamily="34" charset="-120"/>
          </a:endParaRPr>
        </a:p>
      </dsp:txBody>
      <dsp:txXfrm>
        <a:off x="0" y="5332836"/>
        <a:ext cx="11420404" cy="680400"/>
      </dsp:txXfrm>
    </dsp:sp>
    <dsp:sp modelId="{3B609DC5-C741-46E2-ABC7-AF84FA0C1575}">
      <dsp:nvSpPr>
        <dsp:cNvPr id="0" name=""/>
        <dsp:cNvSpPr/>
      </dsp:nvSpPr>
      <dsp:spPr>
        <a:xfrm>
          <a:off x="571020" y="4934316"/>
          <a:ext cx="799428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65" tIns="0" rIns="30216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i="0" kern="1200" baseline="0" dirty="0" smtClean="0">
              <a:latin typeface="Arial" panose="020B0604020202020204" pitchFamily="34" charset="0"/>
              <a:ea typeface="微軟正黑體" panose="020B0604030504040204" pitchFamily="34" charset="-120"/>
            </a:rPr>
            <a:t>（五）兩個效益兼顧的原則</a:t>
          </a:r>
          <a:endParaRPr lang="zh-TW" altLang="en-US" sz="2400" b="1" kern="1200" baseline="0" dirty="0">
            <a:latin typeface="Arial" panose="020B0604020202020204" pitchFamily="34" charset="0"/>
            <a:ea typeface="微軟正黑體" panose="020B0604030504040204" pitchFamily="34" charset="-120"/>
          </a:endParaRPr>
        </a:p>
      </dsp:txBody>
      <dsp:txXfrm>
        <a:off x="609928" y="4973224"/>
        <a:ext cx="7916466" cy="7192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77B02-CE71-40B9-942F-8917B6B54954}">
      <dsp:nvSpPr>
        <dsp:cNvPr id="0" name=""/>
        <dsp:cNvSpPr/>
      </dsp:nvSpPr>
      <dsp:spPr>
        <a:xfrm>
          <a:off x="326813" y="983347"/>
          <a:ext cx="2465349" cy="24755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738" tIns="33020" rIns="123738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+mj-ea"/>
              <a:ea typeface="+mj-ea"/>
            </a:rPr>
            <a:t>以武士刀釣竿為主打商品</a:t>
          </a:r>
          <a:endParaRPr lang="zh-TW" altLang="en-US" sz="2600" kern="1200" dirty="0">
            <a:latin typeface="+mj-ea"/>
            <a:ea typeface="+mj-ea"/>
          </a:endParaRPr>
        </a:p>
      </dsp:txBody>
      <dsp:txXfrm>
        <a:off x="687855" y="1345887"/>
        <a:ext cx="1743265" cy="1750499"/>
      </dsp:txXfrm>
    </dsp:sp>
    <dsp:sp modelId="{D640A8E7-578A-45DC-B86E-1DA0104EDA7A}">
      <dsp:nvSpPr>
        <dsp:cNvPr id="0" name=""/>
        <dsp:cNvSpPr/>
      </dsp:nvSpPr>
      <dsp:spPr>
        <a:xfrm>
          <a:off x="3535720" y="992003"/>
          <a:ext cx="2490689" cy="24755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738" tIns="33020" rIns="123738" bIns="3302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+mj-ea"/>
              <a:ea typeface="+mj-ea"/>
            </a:rPr>
            <a:t>藉武士刀造型吸引收藏家購買</a:t>
          </a:r>
          <a:endParaRPr lang="zh-TW" altLang="en-US" sz="2600" kern="1200" dirty="0">
            <a:latin typeface="+mj-ea"/>
            <a:ea typeface="+mj-ea"/>
          </a:endParaRPr>
        </a:p>
      </dsp:txBody>
      <dsp:txXfrm>
        <a:off x="3900473" y="1354543"/>
        <a:ext cx="1761183" cy="1750499"/>
      </dsp:txXfrm>
    </dsp:sp>
    <dsp:sp modelId="{55779951-9F88-4A2B-A07E-9266E944FFFB}">
      <dsp:nvSpPr>
        <dsp:cNvPr id="0" name=""/>
        <dsp:cNvSpPr/>
      </dsp:nvSpPr>
      <dsp:spPr>
        <a:xfrm>
          <a:off x="6738080" y="992003"/>
          <a:ext cx="2480368" cy="24755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738" tIns="33020" rIns="123738" bIns="33020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+mj-ea"/>
              <a:ea typeface="+mj-ea"/>
            </a:rPr>
            <a:t>未來打造各式名刀釣竿</a:t>
          </a:r>
          <a:endParaRPr lang="zh-TW" altLang="en-US" sz="2600" kern="1200" dirty="0">
            <a:latin typeface="+mj-ea"/>
            <a:ea typeface="+mj-ea"/>
          </a:endParaRPr>
        </a:p>
      </dsp:txBody>
      <dsp:txXfrm>
        <a:off x="7101321" y="1354543"/>
        <a:ext cx="1753886" cy="1750499"/>
      </dsp:txXfrm>
    </dsp:sp>
    <dsp:sp modelId="{810373A5-6C71-4221-85D2-027E2DB0DFF1}">
      <dsp:nvSpPr>
        <dsp:cNvPr id="0" name=""/>
        <dsp:cNvSpPr/>
      </dsp:nvSpPr>
      <dsp:spPr>
        <a:xfrm>
          <a:off x="2084521" y="4023606"/>
          <a:ext cx="2436367" cy="24225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738" tIns="33020" rIns="123738" bIns="33020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+mj-ea"/>
              <a:ea typeface="+mj-ea"/>
            </a:rPr>
            <a:t>售價的</a:t>
          </a:r>
          <a:r>
            <a:rPr lang="en-US" altLang="zh-TW" sz="2600" kern="1200" dirty="0" smtClean="0">
              <a:latin typeface="+mj-ea"/>
              <a:ea typeface="+mj-ea"/>
            </a:rPr>
            <a:t>1%</a:t>
          </a:r>
          <a:r>
            <a:rPr lang="zh-TW" altLang="en-US" sz="2600" kern="1200" dirty="0" smtClean="0">
              <a:latin typeface="+mj-ea"/>
              <a:ea typeface="+mj-ea"/>
            </a:rPr>
            <a:t>捐給公益團體　　</a:t>
          </a:r>
          <a:endParaRPr lang="zh-TW" altLang="en-US" sz="2600" kern="1200" dirty="0">
            <a:latin typeface="+mj-ea"/>
            <a:ea typeface="+mj-ea"/>
          </a:endParaRPr>
        </a:p>
      </dsp:txBody>
      <dsp:txXfrm>
        <a:off x="2441319" y="4378379"/>
        <a:ext cx="1722771" cy="1712993"/>
      </dsp:txXfrm>
    </dsp:sp>
    <dsp:sp modelId="{1592F0A1-49B5-49D9-81A0-90AF7DE40CEA}">
      <dsp:nvSpPr>
        <dsp:cNvPr id="0" name=""/>
        <dsp:cNvSpPr/>
      </dsp:nvSpPr>
      <dsp:spPr>
        <a:xfrm>
          <a:off x="5537558" y="4023606"/>
          <a:ext cx="2430161" cy="24225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738" tIns="33020" rIns="123738" bIns="33020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+mj-ea"/>
              <a:ea typeface="+mj-ea"/>
            </a:rPr>
            <a:t>網路與實體商店同步</a:t>
          </a:r>
          <a:endParaRPr lang="zh-TW" altLang="en-US" sz="2600" kern="1200" dirty="0">
            <a:latin typeface="+mj-ea"/>
            <a:ea typeface="+mj-ea"/>
          </a:endParaRPr>
        </a:p>
      </dsp:txBody>
      <dsp:txXfrm>
        <a:off x="5893447" y="4378379"/>
        <a:ext cx="1718383" cy="17129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9C641-7040-407E-8170-A9F8D4FF3E07}">
      <dsp:nvSpPr>
        <dsp:cNvPr id="0" name=""/>
        <dsp:cNvSpPr/>
      </dsp:nvSpPr>
      <dsp:spPr>
        <a:xfrm>
          <a:off x="0" y="19733"/>
          <a:ext cx="10513167" cy="744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+mj-ea"/>
              <a:ea typeface="+mj-ea"/>
            </a:rPr>
            <a:t>微電影拍攝</a:t>
          </a:r>
          <a:endParaRPr lang="zh-TW" altLang="en-US" sz="2400" b="1" kern="1200" dirty="0">
            <a:latin typeface="+mj-ea"/>
            <a:ea typeface="+mj-ea"/>
          </a:endParaRPr>
        </a:p>
      </dsp:txBody>
      <dsp:txXfrm>
        <a:off x="36341" y="56074"/>
        <a:ext cx="10440485" cy="671765"/>
      </dsp:txXfrm>
    </dsp:sp>
    <dsp:sp modelId="{EC6766E7-765A-4160-BF05-4434D749BE50}">
      <dsp:nvSpPr>
        <dsp:cNvPr id="0" name=""/>
        <dsp:cNvSpPr/>
      </dsp:nvSpPr>
      <dsp:spPr>
        <a:xfrm>
          <a:off x="0" y="764181"/>
          <a:ext cx="10513167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79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200" b="0" kern="1200" dirty="0" smtClean="0">
              <a:latin typeface="+mj-ea"/>
              <a:ea typeface="+mj-ea"/>
              <a:cs typeface="Helvetica"/>
              <a:sym typeface="Helvetica"/>
            </a:rPr>
            <a:t>初期先拍攝與釣魚相關的微電影，將以姜太公釣魚後被周文王重用為主題，再加以改編，藉由現在網路的力量進行宣傳</a:t>
          </a:r>
          <a:endParaRPr lang="zh-TW" altLang="en-US" sz="2200" b="0" kern="1200" dirty="0">
            <a:latin typeface="+mj-ea"/>
            <a:ea typeface="+mj-ea"/>
          </a:endParaRPr>
        </a:p>
      </dsp:txBody>
      <dsp:txXfrm>
        <a:off x="0" y="764181"/>
        <a:ext cx="10513167" cy="943920"/>
      </dsp:txXfrm>
    </dsp:sp>
    <dsp:sp modelId="{07C16A25-1960-47BA-8719-6C34B4BF23F1}">
      <dsp:nvSpPr>
        <dsp:cNvPr id="0" name=""/>
        <dsp:cNvSpPr/>
      </dsp:nvSpPr>
      <dsp:spPr>
        <a:xfrm>
          <a:off x="0" y="1708101"/>
          <a:ext cx="10513167" cy="744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+mj-ea"/>
              <a:ea typeface="+mj-ea"/>
            </a:rPr>
            <a:t>網路徵選</a:t>
          </a:r>
          <a:endParaRPr lang="zh-TW" altLang="en-US" sz="2400" b="1" kern="1200" dirty="0">
            <a:latin typeface="+mj-ea"/>
            <a:ea typeface="+mj-ea"/>
          </a:endParaRPr>
        </a:p>
      </dsp:txBody>
      <dsp:txXfrm>
        <a:off x="36341" y="1744442"/>
        <a:ext cx="10440485" cy="671765"/>
      </dsp:txXfrm>
    </dsp:sp>
    <dsp:sp modelId="{47AFF329-5EF4-4CCA-9032-F1FB1F1D0A9E}">
      <dsp:nvSpPr>
        <dsp:cNvPr id="0" name=""/>
        <dsp:cNvSpPr/>
      </dsp:nvSpPr>
      <dsp:spPr>
        <a:xfrm>
          <a:off x="0" y="2452549"/>
          <a:ext cx="10513167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79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200" b="0" kern="1200" dirty="0" smtClean="0">
              <a:latin typeface="+mj-ea"/>
              <a:ea typeface="+mj-ea"/>
              <a:cs typeface="Helvetica"/>
              <a:sym typeface="Helvetica"/>
            </a:rPr>
            <a:t>微電影的男女主角先在網路上進行素人的徵選，進而製造話題，達到未演先轟動的效果</a:t>
          </a:r>
          <a:endParaRPr lang="zh-TW" altLang="en-US" sz="2200" b="0" kern="1200" dirty="0">
            <a:latin typeface="+mj-ea"/>
            <a:ea typeface="+mj-ea"/>
          </a:endParaRPr>
        </a:p>
      </dsp:txBody>
      <dsp:txXfrm>
        <a:off x="0" y="2452549"/>
        <a:ext cx="10513167" cy="943920"/>
      </dsp:txXfrm>
    </dsp:sp>
    <dsp:sp modelId="{265D506F-3BDB-4F94-8012-9684CB447A85}">
      <dsp:nvSpPr>
        <dsp:cNvPr id="0" name=""/>
        <dsp:cNvSpPr/>
      </dsp:nvSpPr>
      <dsp:spPr>
        <a:xfrm>
          <a:off x="0" y="3396469"/>
          <a:ext cx="10513167" cy="7922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+mj-ea"/>
              <a:ea typeface="+mj-ea"/>
            </a:rPr>
            <a:t>打卡送禮</a:t>
          </a:r>
          <a:endParaRPr lang="zh-TW" altLang="en-US" sz="2400" b="1" kern="1200" dirty="0">
            <a:latin typeface="+mj-ea"/>
            <a:ea typeface="+mj-ea"/>
          </a:endParaRPr>
        </a:p>
      </dsp:txBody>
      <dsp:txXfrm>
        <a:off x="38675" y="3435144"/>
        <a:ext cx="10435817" cy="714919"/>
      </dsp:txXfrm>
    </dsp:sp>
    <dsp:sp modelId="{F6C204EC-FB3B-44EC-BE8D-83E13946E3E9}">
      <dsp:nvSpPr>
        <dsp:cNvPr id="0" name=""/>
        <dsp:cNvSpPr/>
      </dsp:nvSpPr>
      <dsp:spPr>
        <a:xfrm>
          <a:off x="0" y="4188738"/>
          <a:ext cx="10513167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79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200" b="0" kern="1200" dirty="0" smtClean="0">
              <a:latin typeface="+mj-ea"/>
              <a:ea typeface="+mj-ea"/>
              <a:cs typeface="Helvetica"/>
              <a:sym typeface="Helvetica"/>
            </a:rPr>
            <a:t>只要來店打卡就送姜太公系列小公仔，未來也會不定期更換打卡禮，提升消費者來店打卡興趣</a:t>
          </a:r>
          <a:endParaRPr lang="zh-TW" altLang="en-US" sz="2200" b="0" kern="1200" dirty="0">
            <a:latin typeface="+mj-ea"/>
            <a:ea typeface="+mj-ea"/>
            <a:cs typeface="Helvetica"/>
          </a:endParaRPr>
        </a:p>
      </dsp:txBody>
      <dsp:txXfrm>
        <a:off x="0" y="4188738"/>
        <a:ext cx="10513167" cy="943920"/>
      </dsp:txXfrm>
    </dsp:sp>
    <dsp:sp modelId="{039BACCD-8D72-4DD6-8A00-B396D36626BF}">
      <dsp:nvSpPr>
        <dsp:cNvPr id="0" name=""/>
        <dsp:cNvSpPr/>
      </dsp:nvSpPr>
      <dsp:spPr>
        <a:xfrm>
          <a:off x="0" y="5132658"/>
          <a:ext cx="10513167" cy="744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+mj-ea"/>
              <a:ea typeface="+mj-ea"/>
            </a:rPr>
            <a:t>外銷各國</a:t>
          </a:r>
          <a:endParaRPr lang="zh-TW" altLang="en-US" sz="2400" b="1" kern="1200" dirty="0">
            <a:latin typeface="+mj-ea"/>
            <a:ea typeface="+mj-ea"/>
          </a:endParaRPr>
        </a:p>
      </dsp:txBody>
      <dsp:txXfrm>
        <a:off x="36341" y="5168999"/>
        <a:ext cx="10440485" cy="671765"/>
      </dsp:txXfrm>
    </dsp:sp>
    <dsp:sp modelId="{78C730AF-0640-4DF3-82A1-2DE6FE44E4B5}">
      <dsp:nvSpPr>
        <dsp:cNvPr id="0" name=""/>
        <dsp:cNvSpPr/>
      </dsp:nvSpPr>
      <dsp:spPr>
        <a:xfrm>
          <a:off x="0" y="5877106"/>
          <a:ext cx="10513167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793" tIns="27940" rIns="156464" bIns="2794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200" kern="1200" dirty="0" smtClean="0">
              <a:latin typeface="+mj-ea"/>
              <a:ea typeface="+mj-ea"/>
            </a:rPr>
            <a:t>利用武士刀釣竿為主打特色商品，吸引各式釣魚同好及收藏家，再藉由網路平台，外銷國內各地甚至國外。</a:t>
          </a:r>
          <a:endParaRPr lang="zh-TW" altLang="en-US" sz="2200" kern="1200" dirty="0">
            <a:latin typeface="+mj-ea"/>
            <a:ea typeface="+mj-ea"/>
          </a:endParaRPr>
        </a:p>
      </dsp:txBody>
      <dsp:txXfrm>
        <a:off x="0" y="5877106"/>
        <a:ext cx="10513167" cy="94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034612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5360" y="1668491"/>
            <a:ext cx="11054080" cy="2090702"/>
          </a:xfrm>
        </p:spPr>
        <p:txBody>
          <a:bodyPr anchor="b"/>
          <a:lstStyle>
            <a:lvl1pPr algn="l">
              <a:defRPr sz="6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8085" y="3759192"/>
            <a:ext cx="9486743" cy="2492587"/>
          </a:xfrm>
        </p:spPr>
        <p:txBody>
          <a:bodyPr/>
          <a:lstStyle>
            <a:lvl1pPr marL="0" indent="0" algn="l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6/19/2016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6/19/2016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0160026" y="390598"/>
            <a:ext cx="2194534" cy="8322169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50240" y="390598"/>
            <a:ext cx="9408185" cy="8322169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6/19/2016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6/19/2016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5360" y="4158836"/>
            <a:ext cx="11054080" cy="1937173"/>
          </a:xfrm>
        </p:spPr>
        <p:txBody>
          <a:bodyPr anchor="t"/>
          <a:lstStyle>
            <a:lvl1pPr algn="l">
              <a:defRPr sz="63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75360" y="2031997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6/19/2016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6/19/2016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6/19/2016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6/19/2016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6/19/2016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4766" y="1523976"/>
            <a:ext cx="7270044" cy="718188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076919" y="1523977"/>
            <a:ext cx="4278490" cy="4876836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6/19/2016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‹#›</a:t>
            </a:fld>
            <a:endParaRPr lang="en-US" alt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0248" y="406369"/>
            <a:ext cx="11706301" cy="990757"/>
          </a:xfrm>
        </p:spPr>
        <p:txBody>
          <a:bodyPr anchor="ctr"/>
          <a:lstStyle>
            <a:lvl1pPr algn="ctr">
              <a:defRPr sz="51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79234" y="914372"/>
            <a:ext cx="1117608" cy="6502446"/>
          </a:xfrm>
        </p:spPr>
        <p:txBody>
          <a:bodyPr vert="eaVert" anchor="ctr"/>
          <a:lstStyle>
            <a:lvl1pPr algn="l">
              <a:defRPr sz="3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29934" y="769906"/>
            <a:ext cx="9123689" cy="7764520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058425" y="1422376"/>
            <a:ext cx="1300434" cy="5994442"/>
          </a:xfrm>
        </p:spPr>
        <p:txBody>
          <a:bodyPr vert="eaVert" anchor="ctr"/>
          <a:lstStyle>
            <a:lvl1pPr marL="0" indent="0" algn="ctr">
              <a:buNone/>
              <a:defRPr sz="2000"/>
            </a:lvl1pPr>
            <a:lvl2pPr marL="650230" indent="0" algn="ctr">
              <a:buNone/>
              <a:defRPr sz="1700"/>
            </a:lvl2pPr>
            <a:lvl3pPr marL="1300460" indent="0" algn="ctr">
              <a:buNone/>
              <a:defRPr sz="1400"/>
            </a:lvl3pPr>
            <a:lvl4pPr marL="1950690" indent="0" algn="ctr">
              <a:buNone/>
              <a:defRPr sz="1300"/>
            </a:lvl4pPr>
            <a:lvl5pPr marL="2600919" indent="0" algn="ctr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6/19/2016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9483107" y="6990427"/>
            <a:ext cx="3521694" cy="2763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13004800" cy="1016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58241"/>
            <a:ext cx="6502400" cy="1016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9131300"/>
            <a:ext cx="13004800" cy="6223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 eaLnBrk="1" latinLnBrk="0" hangingPunct="1">
              <a:defRPr kumimoji="0"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6/19/2016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 eaLnBrk="1" latinLnBrk="0" hangingPunct="1">
              <a:defRPr kumimoji="0"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 eaLnBrk="1" latinLnBrk="0" hangingPunct="1">
              <a:defRPr kumimoji="0"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altLang="zh-TW" smtClean="0"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1" latinLnBrk="0" hangingPunct="1">
        <a:spcBef>
          <a:spcPct val="0"/>
        </a:spcBef>
        <a:buNone/>
        <a:defRPr kumimoji="0" sz="6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487672" indent="-487672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rtl="0" eaLnBrk="1" latinLnBrk="0" hangingPunct="1">
        <a:spcBef>
          <a:spcPct val="20000"/>
        </a:spcBef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rtl="0" eaLnBrk="1" latinLnBrk="0" hangingPunct="1">
        <a:spcBef>
          <a:spcPct val="20000"/>
        </a:spcBef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rtl="0" eaLnBrk="1" latinLnBrk="0" hangingPunct="1">
        <a:spcBef>
          <a:spcPct val="20000"/>
        </a:spcBef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rtl="0" eaLnBrk="1" latinLnBrk="0" hangingPunct="1">
        <a:spcBef>
          <a:spcPct val="20000"/>
        </a:spcBef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5%91%A8%E6%9C%9D" TargetMode="External"/><Relationship Id="rId3" Type="http://schemas.openxmlformats.org/officeDocument/2006/relationships/hyperlink" Target="http://blog.xuite.net/g447817068/twblog/128265971-%E4%B8%AD%E5%9C%8B%E5%8F%A4%E6%96%87%E7%89%A9" TargetMode="External"/><Relationship Id="rId7" Type="http://schemas.openxmlformats.org/officeDocument/2006/relationships/hyperlink" Target="http://big5.cri.cn/gate/big5/gb.cri.cn/27824/2010/07/28/5005s2936543.htm" TargetMode="External"/><Relationship Id="rId2" Type="http://schemas.openxmlformats.org/officeDocument/2006/relationships/hyperlink" Target="http://wonder4.co/2015/10/%E5%9C%96%E8%AA%AA%E4%B8%AD%E5%9C%8B%E4%BA%94%E5%8D%83%E5%B9%B4%E5%BB%BA%E7%AF%89%E5%8F%B2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aike.baidu.com/view/188881.htm" TargetMode="External"/><Relationship Id="rId11" Type="http://schemas.openxmlformats.org/officeDocument/2006/relationships/hyperlink" Target="http://wiki.mbalib.com/zh-tw/%E5%93%81%E7%89%8C%E8%AE%BE%E8%AE%A1" TargetMode="External"/><Relationship Id="rId5" Type="http://schemas.openxmlformats.org/officeDocument/2006/relationships/hyperlink" Target="http://photo.chinatimes.com/20150817003731-260809" TargetMode="External"/><Relationship Id="rId10" Type="http://schemas.openxmlformats.org/officeDocument/2006/relationships/hyperlink" Target="https://zh.wikipedia.org/wiki/%E5%A4%A7%E9%98%AA%E5%9F%8E" TargetMode="External"/><Relationship Id="rId4" Type="http://schemas.openxmlformats.org/officeDocument/2006/relationships/hyperlink" Target="http://big5.hwjyw.com/zhwh/content/2011/10/14/21751.shtml" TargetMode="External"/><Relationship Id="rId9" Type="http://schemas.openxmlformats.org/officeDocument/2006/relationships/hyperlink" Target="http://tc.wangchao.net.cn/baike/detail_2500989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10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姜太公釣具店</a:t>
            </a:r>
            <a:endParaRPr sz="10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67" name="Shape 167"/>
          <p:cNvSpPr>
            <a:spLocks noGrp="1"/>
          </p:cNvSpPr>
          <p:nvPr>
            <p:ph type="subTitle" idx="1"/>
          </p:nvPr>
        </p:nvSpPr>
        <p:spPr>
          <a:xfrm>
            <a:off x="2181920" y="5092824"/>
            <a:ext cx="4367809" cy="33784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defTabSz="432308">
              <a:lnSpc>
                <a:spcPct val="100000"/>
              </a:lnSpc>
              <a:spcBef>
                <a:spcPts val="2000"/>
              </a:spcBef>
              <a:defRPr sz="2516" cap="none">
                <a:solidFill>
                  <a:srgbClr val="FFFFFF"/>
                </a:solidFill>
                <a:effectLst>
                  <a:outerShdw blurRad="9398" dist="9398" dir="138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Lantinghei TC Demibold"/>
              </a:defRPr>
            </a:pPr>
            <a:r>
              <a:rPr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組員：B10233103 </a:t>
            </a:r>
            <a:r>
              <a:rPr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蔡登曜</a:t>
            </a:r>
            <a:endParaRPr sz="2800" b="1" spc="104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  <a:p>
            <a:pPr algn="r" defTabSz="432308">
              <a:lnSpc>
                <a:spcPct val="100000"/>
              </a:lnSpc>
              <a:spcBef>
                <a:spcPts val="2000"/>
              </a:spcBef>
              <a:defRPr sz="2516" cap="none">
                <a:solidFill>
                  <a:srgbClr val="FFFFFF"/>
                </a:solidFill>
                <a:effectLst>
                  <a:outerShdw blurRad="9398" dist="9398" dir="138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Lantinghei TC Demibold"/>
              </a:defRPr>
            </a:pPr>
            <a:r>
              <a:rPr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         B10213182 </a:t>
            </a:r>
            <a:r>
              <a:rPr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曾彥儒</a:t>
            </a:r>
            <a:endParaRPr sz="2800" b="1" spc="104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  <a:p>
            <a:pPr algn="r" defTabSz="432308">
              <a:lnSpc>
                <a:spcPct val="100000"/>
              </a:lnSpc>
              <a:spcBef>
                <a:spcPts val="2000"/>
              </a:spcBef>
              <a:defRPr sz="2516" cap="none">
                <a:solidFill>
                  <a:srgbClr val="FFFFFF"/>
                </a:solidFill>
                <a:effectLst>
                  <a:outerShdw blurRad="9398" dist="9398" dir="138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Lantinghei TC Demibold"/>
              </a:defRPr>
            </a:pPr>
            <a:r>
              <a:rPr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           B10213146 </a:t>
            </a:r>
            <a:r>
              <a:rPr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林廷翰</a:t>
            </a:r>
            <a:endParaRPr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  <a:p>
            <a:pPr algn="r" defTabSz="432308">
              <a:lnSpc>
                <a:spcPct val="100000"/>
              </a:lnSpc>
              <a:spcBef>
                <a:spcPts val="2000"/>
              </a:spcBef>
              <a:defRPr sz="2516" cap="none">
                <a:solidFill>
                  <a:srgbClr val="FFFFFF"/>
                </a:solidFill>
                <a:effectLst>
                  <a:outerShdw blurRad="9398" dist="9398" dir="138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Lantinghei TC Demibold"/>
              </a:defRPr>
            </a:pPr>
            <a:r>
              <a:rPr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           B10213167 </a:t>
            </a:r>
            <a:r>
              <a:rPr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鍾皓鈞</a:t>
            </a:r>
            <a:endParaRPr sz="2800" b="1" spc="104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  <a:p>
            <a:pPr algn="r" defTabSz="432308">
              <a:lnSpc>
                <a:spcPct val="100000"/>
              </a:lnSpc>
              <a:spcBef>
                <a:spcPts val="2000"/>
              </a:spcBef>
              <a:defRPr sz="2516" cap="none">
                <a:solidFill>
                  <a:srgbClr val="FFFFFF"/>
                </a:solidFill>
                <a:effectLst>
                  <a:outerShdw blurRad="9398" dist="9398" dir="138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Lantinghei TC Demibold"/>
              </a:defRPr>
            </a:pPr>
            <a:r>
              <a:rPr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           B10213132 </a:t>
            </a:r>
            <a:r>
              <a:rPr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林世杰</a:t>
            </a:r>
            <a:endParaRPr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69"/>
          <p:cNvSpPr txBox="1">
            <a:spLocks/>
          </p:cNvSpPr>
          <p:nvPr/>
        </p:nvSpPr>
        <p:spPr>
          <a:xfrm>
            <a:off x="957784" y="1348408"/>
            <a:ext cx="11054080" cy="1330665"/>
          </a:xfrm>
          <a:prstGeom prst="rect">
            <a:avLst/>
          </a:prstGeom>
        </p:spPr>
        <p:txBody>
          <a:bodyPr vert="horz" lIns="130046" tIns="65023" rIns="130046" bIns="65023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defTabSz="914400"/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Helvetica"/>
              </a:rPr>
              <a:t>店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Helvetica"/>
              </a:rPr>
              <a:t>內風格</a:t>
            </a:r>
            <a:endParaRPr lang="zh-TW" alt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7" name="Shape 179"/>
          <p:cNvSpPr txBox="1">
            <a:spLocks/>
          </p:cNvSpPr>
          <p:nvPr/>
        </p:nvSpPr>
        <p:spPr>
          <a:xfrm>
            <a:off x="1029792" y="2860576"/>
            <a:ext cx="10873208" cy="3672408"/>
          </a:xfrm>
          <a:prstGeom prst="rect">
            <a:avLst/>
          </a:prstGeom>
        </p:spPr>
        <p:txBody>
          <a:bodyPr vert="horz" lIns="130046" tIns="65023" rIns="130046" bIns="65023" rtlCol="0" anchor="t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None/>
              <a:defRPr kumimoji="0"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/>
              <a:buNone/>
              <a:defRPr kumimoji="0"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046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Wingdings 2"/>
              <a:buNone/>
              <a:defRPr kumimoji="0"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5069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45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00919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51149" indent="0" algn="ctr" rtl="0" eaLnBrk="1" latinLnBrk="0" hangingPunct="1">
              <a:spcBef>
                <a:spcPct val="20000"/>
              </a:spcBef>
              <a:buFont typeface="Arial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01379" indent="0" algn="ctr" rtl="0" eaLnBrk="1" latinLnBrk="0" hangingPunct="1">
              <a:spcBef>
                <a:spcPct val="20000"/>
              </a:spcBef>
              <a:buFont typeface="Arial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51609" indent="0" algn="ctr" rtl="0" eaLnBrk="1" latinLnBrk="0" hangingPunct="1">
              <a:spcBef>
                <a:spcPct val="20000"/>
              </a:spcBef>
              <a:buFont typeface="Arial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01839" indent="0" algn="ctr" rtl="0" eaLnBrk="1" latinLnBrk="0" hangingPunct="1">
              <a:spcBef>
                <a:spcPct val="20000"/>
              </a:spcBef>
              <a:buFont typeface="Arial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defRPr b="0">
                <a:latin typeface="+mn-lt"/>
                <a:ea typeface="+mn-ea"/>
                <a:cs typeface="+mn-cs"/>
                <a:sym typeface="Lantinghei TC Demibold"/>
              </a:defRPr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　　店名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提及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姜太公，所以決定仿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周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朝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時代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的高台建築風格，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antinghei TC Demibold"/>
              </a:rPr>
              <a:t>記載周代建築以高台及長城為特色，高台建築流行於戰國到西漢時期，以高大的夯土台為基礎和核心，在夯土版築的台上層層建屋，木構架緊密依附夯土台而形成土木混合的結構體系。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但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antinghei TC Demibold"/>
              </a:rPr>
              <a:t>周代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antinghei TC Demibold"/>
              </a:rPr>
              <a:t>建築實物已無留存，雖發現一些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antinghei TC Demibold"/>
              </a:rPr>
              <a:t>遺址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antinghei TC Demibold"/>
              </a:rPr>
              <a:t>，但上部構造和外觀仍不甚明了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antinghei TC Demibold"/>
              </a:rPr>
              <a:t>。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加上前面講到的日本妖刀所以也想加上一些日式的相關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擺設。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 b="0">
                <a:latin typeface="+mn-lt"/>
                <a:ea typeface="+mn-ea"/>
                <a:cs typeface="+mn-cs"/>
                <a:sym typeface="Lantinghei TC Demibold"/>
              </a:defRPr>
            </a:pPr>
            <a:endParaRPr lang="zh-TW" altLang="en-US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"/>
            </a:endParaRPr>
          </a:p>
          <a:p>
            <a:pPr algn="just" defTabSz="914400">
              <a:lnSpc>
                <a:spcPct val="150000"/>
              </a:lnSpc>
              <a:spcBef>
                <a:spcPts val="0"/>
              </a:spcBef>
              <a:defRPr sz="34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Lantinghei TC Demibold"/>
              </a:defRPr>
            </a:pP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516197441"/>
              </p:ext>
            </p:extLst>
          </p:nvPr>
        </p:nvGraphicFramePr>
        <p:xfrm>
          <a:off x="1749872" y="5803269"/>
          <a:ext cx="8669867" cy="3682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69"/>
          <p:cNvSpPr txBox="1">
            <a:spLocks/>
          </p:cNvSpPr>
          <p:nvPr/>
        </p:nvSpPr>
        <p:spPr>
          <a:xfrm>
            <a:off x="957784" y="1348408"/>
            <a:ext cx="11054080" cy="1330665"/>
          </a:xfrm>
          <a:prstGeom prst="rect">
            <a:avLst/>
          </a:prstGeom>
        </p:spPr>
        <p:txBody>
          <a:bodyPr vert="horz" lIns="130046" tIns="65023" rIns="130046" bIns="65023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defTabSz="914400"/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Helvetica"/>
              </a:rPr>
              <a:t>品牌設計</a:t>
            </a:r>
            <a:endParaRPr lang="zh-TW" alt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7" name="Shape 179"/>
          <p:cNvSpPr txBox="1">
            <a:spLocks/>
          </p:cNvSpPr>
          <p:nvPr/>
        </p:nvSpPr>
        <p:spPr>
          <a:xfrm>
            <a:off x="1029792" y="2860576"/>
            <a:ext cx="10873208" cy="684076"/>
          </a:xfrm>
          <a:prstGeom prst="rect">
            <a:avLst/>
          </a:prstGeom>
        </p:spPr>
        <p:txBody>
          <a:bodyPr vert="horz" lIns="130046" tIns="65023" rIns="130046" bIns="65023" rtlCol="0" anchor="t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None/>
              <a:defRPr kumimoji="0"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/>
              <a:buNone/>
              <a:defRPr kumimoji="0"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046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Wingdings 2"/>
              <a:buNone/>
              <a:defRPr kumimoji="0"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5069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45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00919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51149" indent="0" algn="ctr" rtl="0" eaLnBrk="1" latinLnBrk="0" hangingPunct="1">
              <a:spcBef>
                <a:spcPct val="20000"/>
              </a:spcBef>
              <a:buFont typeface="Arial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01379" indent="0" algn="ctr" rtl="0" eaLnBrk="1" latinLnBrk="0" hangingPunct="1">
              <a:spcBef>
                <a:spcPct val="20000"/>
              </a:spcBef>
              <a:buFont typeface="Arial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51609" indent="0" algn="ctr" rtl="0" eaLnBrk="1" latinLnBrk="0" hangingPunct="1">
              <a:spcBef>
                <a:spcPct val="20000"/>
              </a:spcBef>
              <a:buFont typeface="Arial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01839" indent="0" algn="ctr" rtl="0" eaLnBrk="1" latinLnBrk="0" hangingPunct="1">
              <a:spcBef>
                <a:spcPct val="20000"/>
              </a:spcBef>
              <a:buFont typeface="Arial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  <a:spcBef>
                <a:spcPts val="0"/>
              </a:spcBef>
              <a:defRPr b="0">
                <a:latin typeface="+mn-lt"/>
                <a:ea typeface="+mn-ea"/>
                <a:cs typeface="+mn-cs"/>
                <a:sym typeface="Lantinghei TC Demibold"/>
              </a:defRPr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品牌設計的目的是將品牌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個性，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應遵循下列原則：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defRPr b="0">
                <a:latin typeface="+mn-lt"/>
                <a:ea typeface="+mn-ea"/>
                <a:cs typeface="+mn-cs"/>
                <a:sym typeface="Lantinghei TC Demibold"/>
              </a:defRPr>
            </a:pPr>
            <a:endParaRPr lang="zh-TW" altLang="en-US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 b="0">
                <a:latin typeface="+mn-lt"/>
                <a:ea typeface="+mn-ea"/>
                <a:cs typeface="+mn-cs"/>
                <a:sym typeface="Lantinghei TC Demibold"/>
              </a:defRPr>
            </a:pPr>
            <a:endParaRPr lang="zh-TW" altLang="en-US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"/>
            </a:endParaRPr>
          </a:p>
          <a:p>
            <a:pPr algn="just" defTabSz="914400">
              <a:lnSpc>
                <a:spcPct val="150000"/>
              </a:lnSpc>
              <a:spcBef>
                <a:spcPts val="0"/>
              </a:spcBef>
              <a:defRPr sz="34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Lantinghei TC Demibold"/>
              </a:defRPr>
            </a:pP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31326091"/>
              </p:ext>
            </p:extLst>
          </p:nvPr>
        </p:nvGraphicFramePr>
        <p:xfrm>
          <a:off x="813769" y="3508648"/>
          <a:ext cx="1142040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11661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69"/>
          <p:cNvSpPr txBox="1">
            <a:spLocks/>
          </p:cNvSpPr>
          <p:nvPr/>
        </p:nvSpPr>
        <p:spPr>
          <a:xfrm>
            <a:off x="957784" y="1348408"/>
            <a:ext cx="11054080" cy="1330665"/>
          </a:xfrm>
          <a:prstGeom prst="rect">
            <a:avLst/>
          </a:prstGeom>
        </p:spPr>
        <p:txBody>
          <a:bodyPr vert="horz" lIns="130046" tIns="65023" rIns="130046" bIns="65023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defTabSz="914400"/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Helvetica"/>
              </a:rPr>
              <a:t>品牌設計</a:t>
            </a:r>
            <a:endParaRPr lang="zh-TW" alt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462308494"/>
              </p:ext>
            </p:extLst>
          </p:nvPr>
        </p:nvGraphicFramePr>
        <p:xfrm>
          <a:off x="1389832" y="1780456"/>
          <a:ext cx="10513168" cy="705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75259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69"/>
          <p:cNvSpPr txBox="1">
            <a:spLocks/>
          </p:cNvSpPr>
          <p:nvPr/>
        </p:nvSpPr>
        <p:spPr>
          <a:xfrm>
            <a:off x="957784" y="1348408"/>
            <a:ext cx="11054080" cy="1330665"/>
          </a:xfrm>
          <a:prstGeom prst="rect">
            <a:avLst/>
          </a:prstGeom>
        </p:spPr>
        <p:txBody>
          <a:bodyPr vert="horz" lIns="130046" tIns="65023" rIns="130046" bIns="65023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defTabSz="914400"/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行銷策略</a:t>
            </a:r>
            <a:endParaRPr lang="zh-TW" alt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50341418"/>
              </p:ext>
            </p:extLst>
          </p:nvPr>
        </p:nvGraphicFramePr>
        <p:xfrm>
          <a:off x="1389832" y="2716560"/>
          <a:ext cx="10513168" cy="684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3764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/>
          <p:cNvSpPr txBox="1">
            <a:spLocks/>
          </p:cNvSpPr>
          <p:nvPr/>
        </p:nvSpPr>
        <p:spPr>
          <a:xfrm>
            <a:off x="957784" y="1348408"/>
            <a:ext cx="11054080" cy="1330665"/>
          </a:xfrm>
          <a:prstGeom prst="rect">
            <a:avLst/>
          </a:prstGeom>
        </p:spPr>
        <p:txBody>
          <a:bodyPr vert="horz" lIns="130046" tIns="65023" rIns="130046" bIns="65023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defTabSz="914400"/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參考資料</a:t>
            </a:r>
          </a:p>
        </p:txBody>
      </p:sp>
      <p:sp>
        <p:nvSpPr>
          <p:cNvPr id="5" name="Shape 179"/>
          <p:cNvSpPr txBox="1">
            <a:spLocks/>
          </p:cNvSpPr>
          <p:nvPr/>
        </p:nvSpPr>
        <p:spPr>
          <a:xfrm>
            <a:off x="1029792" y="2860576"/>
            <a:ext cx="10873208" cy="6552728"/>
          </a:xfrm>
          <a:prstGeom prst="rect">
            <a:avLst/>
          </a:prstGeom>
        </p:spPr>
        <p:txBody>
          <a:bodyPr vert="horz" lIns="130046" tIns="65023" rIns="130046" bIns="65023" rtlCol="0" anchor="t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None/>
              <a:defRPr kumimoji="0"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/>
              <a:buNone/>
              <a:defRPr kumimoji="0"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046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Wingdings 2"/>
              <a:buNone/>
              <a:defRPr kumimoji="0"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5069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45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00919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51149" indent="0" algn="ctr" rtl="0" eaLnBrk="1" latinLnBrk="0" hangingPunct="1">
              <a:spcBef>
                <a:spcPct val="20000"/>
              </a:spcBef>
              <a:buFont typeface="Arial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01379" indent="0" algn="ctr" rtl="0" eaLnBrk="1" latinLnBrk="0" hangingPunct="1">
              <a:spcBef>
                <a:spcPct val="20000"/>
              </a:spcBef>
              <a:buFont typeface="Arial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51609" indent="0" algn="ctr" rtl="0" eaLnBrk="1" latinLnBrk="0" hangingPunct="1">
              <a:spcBef>
                <a:spcPct val="20000"/>
              </a:spcBef>
              <a:buFont typeface="Arial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01839" indent="0" algn="ctr" rtl="0" eaLnBrk="1" latinLnBrk="0" hangingPunct="1">
              <a:spcBef>
                <a:spcPct val="20000"/>
              </a:spcBef>
              <a:buFont typeface="Arial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b="0">
                <a:latin typeface="+mn-lt"/>
                <a:ea typeface="+mn-ea"/>
                <a:cs typeface="+mn-cs"/>
                <a:sym typeface="Lantinghei TC Demibold"/>
              </a:defRPr>
            </a:pP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圖說中國五千年建築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史。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2"/>
              </a:rPr>
              <a:t>http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2"/>
              </a:rPr>
              <a:t>://wonder4.co/2015/10/%E5%9C%96%E8%AA%AA%E4%B8%AD%E5%9C%8B%E4%BA%94%E5%8D%83%E5%B9%B4%E5%BB%BA%E7%AF%89%E5%8F%B2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2"/>
              </a:rPr>
              <a:t>/</a:t>
            </a:r>
            <a:endParaRPr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b="0">
                <a:latin typeface="+mn-lt"/>
                <a:ea typeface="+mn-ea"/>
                <a:cs typeface="+mn-cs"/>
                <a:sym typeface="Lantinghei TC Demibold"/>
              </a:defRPr>
            </a:pP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中國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古文物陳氏佳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筑。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3"/>
              </a:rPr>
              <a:t>http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3"/>
              </a:rPr>
              <a:t>://blog.xuite.net/g447817068/twblog/128265971-%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3"/>
              </a:rPr>
              <a:t>E4%B8%AD%E5%9C%8B%E5%8F%A4%E6%96%87%E7%89%A9</a:t>
            </a:r>
            <a:endPara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b="0">
                <a:latin typeface="+mn-lt"/>
                <a:ea typeface="+mn-ea"/>
                <a:cs typeface="+mn-cs"/>
                <a:sym typeface="Lantinghei TC Demibold"/>
              </a:defRPr>
            </a:pP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中國華文教育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網。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4"/>
              </a:rPr>
              <a:t>http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4"/>
              </a:rPr>
              <a:t>://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4"/>
              </a:rPr>
              <a:t>big5.hwjyw.com/zhwh/content/2011/10/14/21751.shtml</a:t>
            </a:r>
            <a:endParaRPr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b="0">
                <a:latin typeface="+mn-lt"/>
                <a:ea typeface="+mn-ea"/>
                <a:cs typeface="+mn-cs"/>
                <a:sym typeface="Lantinghei TC Demibold"/>
              </a:defRPr>
            </a:pP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中時電子報。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5"/>
              </a:rPr>
              <a:t>http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5"/>
              </a:rPr>
              <a:t>://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5"/>
              </a:rPr>
              <a:t>photo.chinatimes.com/20150817003731-260809</a:t>
            </a:r>
            <a:endParaRPr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b="0">
                <a:latin typeface="+mn-lt"/>
                <a:ea typeface="+mn-ea"/>
                <a:cs typeface="+mn-cs"/>
                <a:sym typeface="Lantinghei TC Demibold"/>
              </a:defRPr>
            </a:pP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百度百科：青白玉。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6"/>
              </a:rPr>
              <a:t>http://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6"/>
              </a:rPr>
              <a:t>baike.baidu.com/view/188881.htm</a:t>
            </a:r>
            <a:endParaRPr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b="0">
                <a:latin typeface="+mn-lt"/>
                <a:ea typeface="+mn-ea"/>
                <a:cs typeface="+mn-cs"/>
                <a:sym typeface="Lantinghei TC Demibold"/>
              </a:defRPr>
            </a:pP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戰國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銅壺，千年前的巴蜀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風情。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7"/>
              </a:rPr>
              <a:t>http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7"/>
              </a:rPr>
              <a:t>://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7"/>
              </a:rPr>
              <a:t>big5.cri.cn/gate/big5/gb.cri.cn/27824/2010/07/28/5005s2936543.htm</a:t>
            </a:r>
            <a:endParaRPr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b="0">
                <a:latin typeface="+mn-lt"/>
                <a:ea typeface="+mn-ea"/>
                <a:cs typeface="+mn-cs"/>
                <a:sym typeface="Lantinghei TC Demibold"/>
              </a:defRPr>
            </a:pP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維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基百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科：周朝。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8"/>
              </a:rPr>
              <a:t>https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8"/>
              </a:rPr>
              <a:t>://zh.wikipedia.org/wiki/%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8"/>
              </a:rPr>
              <a:t>E5%91%A8%E6%9C%9D</a:t>
            </a:r>
            <a:endParaRPr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b="0">
                <a:latin typeface="+mn-lt"/>
                <a:ea typeface="+mn-ea"/>
                <a:cs typeface="+mn-cs"/>
                <a:sym typeface="Lantinghei TC Demibold"/>
              </a:defRPr>
            </a:pP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西周建築。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9"/>
              </a:rPr>
              <a:t>http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9"/>
              </a:rPr>
              <a:t>://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9"/>
              </a:rPr>
              <a:t>tc.wangchao.net.cn/baike/detail_2500989.html</a:t>
            </a:r>
            <a:endParaRPr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b="0">
                <a:latin typeface="+mn-lt"/>
                <a:ea typeface="+mn-ea"/>
                <a:cs typeface="+mn-cs"/>
                <a:sym typeface="Lantinghei TC Demibold"/>
              </a:defRPr>
            </a:pP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維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基百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科：大阪城。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10"/>
              </a:rPr>
              <a:t>https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10"/>
              </a:rPr>
              <a:t>://zh.wikipedia.org/wiki/%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10"/>
              </a:rPr>
              <a:t>E5%A4%A7%E9%98%AA%E5%9F%8E</a:t>
            </a:r>
            <a:endParaRPr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b="0">
                <a:latin typeface="+mn-lt"/>
                <a:ea typeface="+mn-ea"/>
                <a:cs typeface="+mn-cs"/>
                <a:sym typeface="Lantinghei TC Demibold"/>
              </a:defRPr>
            </a:pP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MBA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智庫百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科：品牌設計。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/>
            </a:r>
            <a:b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</a:b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11"/>
              </a:rPr>
              <a:t>http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11"/>
              </a:rPr>
              <a:t>://wiki.mbalib.com/zh-tw/%</a:t>
            </a:r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  <a:hlinkClick r:id="rId11"/>
              </a:rPr>
              <a:t>E5%93%81%E7%89%8C%E8%AE%BE%E8%AE%A1</a:t>
            </a:r>
            <a:endParaRPr lang="zh-TW" altLang="en-US" sz="1800" b="1" dirty="0">
              <a:solidFill>
                <a:schemeClr val="tx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b="0">
                <a:latin typeface="+mn-lt"/>
                <a:ea typeface="+mn-ea"/>
                <a:cs typeface="+mn-cs"/>
                <a:sym typeface="Lantinghei TC Demibold"/>
              </a:defRPr>
            </a:pPr>
            <a:endPara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hlinkClick r:id="rId2"/>
            </a:endParaRPr>
          </a:p>
          <a:p>
            <a:pPr marL="342900" indent="-342900" defTabSz="9144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34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Lantinghei TC Demibold"/>
              </a:defRPr>
            </a:pPr>
            <a:endPara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 sz="10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ＴＨＥ　ＥＮＤ</a:t>
            </a:r>
            <a:endParaRPr sz="10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67" name="Shape 167"/>
          <p:cNvSpPr>
            <a:spLocks noGrp="1"/>
          </p:cNvSpPr>
          <p:nvPr>
            <p:ph type="subTitle" idx="1"/>
          </p:nvPr>
        </p:nvSpPr>
        <p:spPr>
          <a:xfrm>
            <a:off x="1389832" y="5092824"/>
            <a:ext cx="4367809" cy="230425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432308">
              <a:lnSpc>
                <a:spcPct val="100000"/>
              </a:lnSpc>
              <a:spcBef>
                <a:spcPts val="2000"/>
              </a:spcBef>
              <a:defRPr sz="2516" cap="none">
                <a:solidFill>
                  <a:srgbClr val="FFFFFF"/>
                </a:solidFill>
                <a:effectLst>
                  <a:outerShdw blurRad="9398" dist="9398" dir="138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Lantinghei TC Demibold"/>
              </a:defRPr>
            </a:pPr>
            <a:r>
              <a:rPr lang="zh-TW" altLang="en-US" sz="7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謝謝大家</a:t>
            </a:r>
            <a:endParaRPr sz="7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7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ctrTitle"/>
          </p:nvPr>
        </p:nvSpPr>
        <p:spPr>
          <a:xfrm>
            <a:off x="957784" y="1348408"/>
            <a:ext cx="11054080" cy="1330665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目錄</a:t>
            </a:r>
            <a:endParaRPr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4140486874"/>
              </p:ext>
            </p:extLst>
          </p:nvPr>
        </p:nvGraphicFramePr>
        <p:xfrm>
          <a:off x="1605856" y="2860576"/>
          <a:ext cx="98650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subTitle" idx="1"/>
          </p:nvPr>
        </p:nvSpPr>
        <p:spPr>
          <a:xfrm>
            <a:off x="1101800" y="2716560"/>
            <a:ext cx="10729192" cy="285905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2800"/>
              </a:spcBef>
              <a:defRPr sz="3400" b="1" cap="none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just">
              <a:lnSpc>
                <a:spcPct val="150000"/>
              </a:lnSpc>
              <a:spcBef>
                <a:spcPts val="0"/>
              </a:spcBef>
              <a:defRPr b="0">
                <a:latin typeface="+mn-lt"/>
                <a:ea typeface="+mn-ea"/>
                <a:cs typeface="+mn-cs"/>
                <a:sym typeface="Lantinghei TC Demibold"/>
              </a:defRPr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Lantinghei TC Demibold"/>
              </a:rPr>
              <a:t>　　</a:t>
            </a:r>
            <a:r>
              <a:rPr sz="24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姜尚常常在渭水垂釣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，</a:t>
            </a:r>
            <a:r>
              <a:rPr sz="24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但一般人釣魚都用彎鉤，上面接著有香味的餌食，然後把它沉在水裏，誘騙魚兒上鉤</a:t>
            </a:r>
            <a:r>
              <a:rPr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。</a:t>
            </a:r>
            <a:r>
              <a:rPr lang="zh-TW" altLang="en-US" sz="24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而姜尚的釣鉤不僅是直的，而且上面</a:t>
            </a:r>
            <a:r>
              <a:rPr lang="zh-TW" altLang="en-US" sz="2400" b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不掛魚餌</a:t>
            </a:r>
            <a:r>
              <a:rPr lang="zh-TW" altLang="en-US" sz="24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，也不沉到水</a:t>
            </a:r>
            <a:r>
              <a:rPr lang="zh-TW" altLang="en-US" sz="2400" b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裏並</a:t>
            </a:r>
            <a:r>
              <a:rPr lang="zh-TW" altLang="en-US" sz="24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距水面有三尺多高。他還總一邊高舉著釣竿，一邊自言自語的説：</a:t>
            </a:r>
            <a:r>
              <a:rPr lang="zh-TW" altLang="en-US" sz="24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Lantinghei TC Demibold"/>
              </a:rPr>
              <a:t>“</a:t>
            </a:r>
            <a:r>
              <a:rPr lang="zh-TW" altLang="en-US" sz="24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想活的魚兒啊，你們願意的話，就自己上鉤吧！</a:t>
            </a:r>
            <a:r>
              <a:rPr lang="zh-TW" altLang="en-US" sz="24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Lantinghei TC Demibold"/>
              </a:rPr>
              <a:t>”</a:t>
            </a:r>
            <a:endParaRPr sz="24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Shape 169"/>
          <p:cNvSpPr txBox="1">
            <a:spLocks/>
          </p:cNvSpPr>
          <p:nvPr/>
        </p:nvSpPr>
        <p:spPr>
          <a:xfrm>
            <a:off x="957784" y="1348408"/>
            <a:ext cx="11054080" cy="1330665"/>
          </a:xfrm>
          <a:prstGeom prst="rect">
            <a:avLst/>
          </a:prstGeom>
        </p:spPr>
        <p:txBody>
          <a:bodyPr vert="horz" lIns="130046" tIns="65023" rIns="130046" bIns="65023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defTabSz="914400"/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名稱聯想</a:t>
            </a:r>
          </a:p>
        </p:txBody>
      </p:sp>
      <p:pic>
        <p:nvPicPr>
          <p:cNvPr id="5" name="image3.jpg" descr="E:\Luv\twice\98b1OOOPIC6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9872" y="5092824"/>
            <a:ext cx="9186704" cy="42672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subTitle" idx="1"/>
          </p:nvPr>
        </p:nvSpPr>
        <p:spPr>
          <a:xfrm>
            <a:off x="1029792" y="6677000"/>
            <a:ext cx="10873208" cy="237626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defRPr sz="34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Lantinghei TC Demibold"/>
              </a:defRPr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　　</a:t>
            </a:r>
            <a:r>
              <a:rPr sz="24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釣竿就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仿</a:t>
            </a:r>
            <a:r>
              <a:rPr sz="24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武士刀的外型</a:t>
            </a:r>
            <a:r>
              <a:rPr sz="24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，配合刀子本身的傳說藉此提高討論度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。為何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我們會聯想將武士刀做為釣竿，是因為揮刀與甩竿的動作大致上相同，而選擇“村正“，則是因為它是一把妖刀，我們希望魚兒見到刀會有所害怕，符合姜太公的願者上鉤。</a:t>
            </a:r>
            <a:endParaRPr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"/>
            </a:endParaRPr>
          </a:p>
        </p:txBody>
      </p:sp>
      <p:pic>
        <p:nvPicPr>
          <p:cNvPr id="180" name="image4.jpg" descr="E:\Luv\twice\201510090034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5976" y="2799823"/>
            <a:ext cx="7233552" cy="354791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文字方塊 2"/>
          <p:cNvSpPr txBox="1"/>
          <p:nvPr/>
        </p:nvSpPr>
        <p:spPr>
          <a:xfrm>
            <a:off x="1893888" y="4372744"/>
            <a:ext cx="548868" cy="14021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2400" b="1" dirty="0">
                <a:solidFill>
                  <a:srgbClr val="FFFFFF"/>
                </a:solidFill>
                <a:latin typeface="+mj-ea"/>
                <a:ea typeface="+mj-ea"/>
                <a:cs typeface="+mn-cs"/>
              </a:rPr>
              <a:t>村</a:t>
            </a:r>
            <a:r>
              <a:rPr lang="zh-TW" altLang="en-US" sz="2400" b="1" dirty="0" smtClean="0">
                <a:solidFill>
                  <a:srgbClr val="FFFFFF"/>
                </a:solidFill>
                <a:latin typeface="+mj-ea"/>
                <a:ea typeface="+mj-ea"/>
                <a:cs typeface="+mn-cs"/>
              </a:rPr>
              <a:t>正妖刀</a:t>
            </a:r>
            <a:endParaRPr lang="zh-TW" altLang="en-US" sz="2400" b="1" dirty="0">
              <a:solidFill>
                <a:srgbClr val="FFFFFF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4" name="向上箭號 3"/>
          <p:cNvSpPr/>
          <p:nvPr/>
        </p:nvSpPr>
        <p:spPr>
          <a:xfrm rot="5400000">
            <a:off x="1952298" y="3981031"/>
            <a:ext cx="432048" cy="351378"/>
          </a:xfrm>
          <a:prstGeom prst="upArrow">
            <a:avLst>
              <a:gd name="adj1" fmla="val 37753"/>
              <a:gd name="adj2" fmla="val 50000"/>
            </a:avLst>
          </a:prstGeom>
          <a:solidFill>
            <a:schemeClr val="bg1">
              <a:lumMod val="10000"/>
              <a:lumOff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800" b="0" i="0" u="none" strike="noStrike" cap="all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Baskerville SemiBold"/>
              <a:ea typeface="Baskerville SemiBold"/>
              <a:cs typeface="Baskerville SemiBold"/>
              <a:sym typeface="Baskerville SemiBold"/>
            </a:endParaRPr>
          </a:p>
        </p:txBody>
      </p:sp>
      <p:sp>
        <p:nvSpPr>
          <p:cNvPr id="8" name="Shape 169"/>
          <p:cNvSpPr txBox="1">
            <a:spLocks/>
          </p:cNvSpPr>
          <p:nvPr/>
        </p:nvSpPr>
        <p:spPr>
          <a:xfrm>
            <a:off x="957784" y="1348408"/>
            <a:ext cx="11054080" cy="1330665"/>
          </a:xfrm>
          <a:prstGeom prst="rect">
            <a:avLst/>
          </a:prstGeom>
        </p:spPr>
        <p:txBody>
          <a:bodyPr vert="horz" lIns="130046" tIns="65023" rIns="130046" bIns="65023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defTabSz="914400"/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商品介紹</a:t>
            </a:r>
            <a:r>
              <a:rPr lang="zh-TW" altLang="en-US" sz="5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－村正釣竿</a:t>
            </a:r>
            <a:endParaRPr lang="zh-TW" altLang="en-US" sz="5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subTitle" idx="1"/>
          </p:nvPr>
        </p:nvSpPr>
        <p:spPr>
          <a:xfrm>
            <a:off x="1029792" y="3076600"/>
            <a:ext cx="10982072" cy="56643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defRPr sz="34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Lantinghei TC Demibold"/>
              </a:defRPr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鐮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倉末期名刀匠，岡崎五郎之弟子村正，相傳村正心術不正，又因正宗不傳他祕傳而懷恨在心，就盜取祕傳來實作，被正宗發現後，一刀砍斷村正的手腕。村正破門之後，便以打敗正宗為目標，以此邪惡之心入刀，自此村正成為不祥的代名詞。另外村正只生產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最優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 sz="34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Lantinghei TC Demibold"/>
              </a:defRPr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秀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、可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用於實戰的刀，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也許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 sz="34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Lantinghei TC Demibold"/>
              </a:defRPr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是因為它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太過銳利，到了江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戶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 sz="34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Lantinghei TC Demibold"/>
              </a:defRPr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時代就開始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有「邪劍」、「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妖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 sz="34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Lantinghei TC Demibold"/>
              </a:defRPr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刀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的稱號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，而被世人所避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忌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 sz="34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Lantinghei TC Demibold"/>
              </a:defRPr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現存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的妖刀中，以被稱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 sz="34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Lantinghei TC Demibold"/>
              </a:defRPr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「妙法村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正」的刀最為有名。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defRPr sz="34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Lantinghei TC Demibold"/>
              </a:defRPr>
            </a:pPr>
            <a:endParaRPr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"/>
            </a:endParaRPr>
          </a:p>
        </p:txBody>
      </p:sp>
      <p:sp>
        <p:nvSpPr>
          <p:cNvPr id="8" name="Shape 169"/>
          <p:cNvSpPr txBox="1">
            <a:spLocks/>
          </p:cNvSpPr>
          <p:nvPr/>
        </p:nvSpPr>
        <p:spPr>
          <a:xfrm>
            <a:off x="957784" y="1348408"/>
            <a:ext cx="11054080" cy="1330665"/>
          </a:xfrm>
          <a:prstGeom prst="rect">
            <a:avLst/>
          </a:prstGeom>
        </p:spPr>
        <p:txBody>
          <a:bodyPr vert="horz" lIns="130046" tIns="65023" rIns="130046" bIns="65023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defTabSz="914400"/>
            <a:r>
              <a:rPr lang="zh-TW" altLang="en-US" sz="5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古物介紹</a:t>
            </a:r>
            <a:r>
              <a:rPr lang="zh-TW" altLang="en-US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－村正妖刀</a:t>
            </a:r>
          </a:p>
        </p:txBody>
      </p:sp>
      <p:pic>
        <p:nvPicPr>
          <p:cNvPr id="1026" name="Picture 2" descr="相傳村正心術不正，以邪惡之心入刀，自此村正成為不祥的代名詞。(圖/新浪網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04" y="5092824"/>
            <a:ext cx="62484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4924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subTitle" idx="1"/>
          </p:nvPr>
        </p:nvSpPr>
        <p:spPr>
          <a:xfrm>
            <a:off x="1029792" y="6677000"/>
            <a:ext cx="10873208" cy="208823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defRPr sz="34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Lantinghei TC Demibold"/>
              </a:defRPr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antinghei TC Demibold"/>
              </a:rPr>
              <a:t>　　青白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antinghei TC Demibold"/>
              </a:rPr>
              <a:t>玉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浮標的外觀為玉造型的浮標，由於玉本身能夠反光，我們由此發想，將浮標漆上螢光漆，藉此使釣魚時能夠清楚看見，當然我們的浮標是用可浮在水面的材質製成。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defRPr sz="34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Lantinghei TC Demibold"/>
              </a:defRPr>
            </a:pPr>
            <a:endParaRPr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"/>
            </a:endParaRPr>
          </a:p>
        </p:txBody>
      </p:sp>
      <p:sp>
        <p:nvSpPr>
          <p:cNvPr id="8" name="Shape 169"/>
          <p:cNvSpPr txBox="1">
            <a:spLocks/>
          </p:cNvSpPr>
          <p:nvPr/>
        </p:nvSpPr>
        <p:spPr>
          <a:xfrm>
            <a:off x="957784" y="1348408"/>
            <a:ext cx="11054080" cy="1330665"/>
          </a:xfrm>
          <a:prstGeom prst="rect">
            <a:avLst/>
          </a:prstGeom>
        </p:spPr>
        <p:txBody>
          <a:bodyPr vert="horz" lIns="130046" tIns="65023" rIns="130046" bIns="65023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defTabSz="914400"/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商品介紹</a:t>
            </a:r>
            <a:r>
              <a:rPr lang="zh-TW" altLang="en-US" sz="5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－青白玉浮標</a:t>
            </a:r>
            <a:endParaRPr lang="zh-TW" altLang="en-US" sz="5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249622168"/>
              </p:ext>
            </p:extLst>
          </p:nvPr>
        </p:nvGraphicFramePr>
        <p:xfrm>
          <a:off x="2149890" y="2193233"/>
          <a:ext cx="8669867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83029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subTitle" idx="1"/>
          </p:nvPr>
        </p:nvSpPr>
        <p:spPr>
          <a:xfrm>
            <a:off x="1029792" y="3004592"/>
            <a:ext cx="10873208" cy="1872208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TW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　　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青白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玉（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light greenish white jade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）</a:t>
            </a:r>
            <a:r>
              <a:rPr lang="zh-TW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顏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色介</a:t>
            </a:r>
            <a:r>
              <a:rPr lang="zh-TW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於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白色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和淡青色、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淡</a:t>
            </a:r>
            <a:r>
              <a:rPr lang="zh-TW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綠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色之</a:t>
            </a:r>
            <a:r>
              <a:rPr lang="zh-TW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間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的</a:t>
            </a:r>
            <a:r>
              <a:rPr lang="zh-TW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軟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玉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。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一些</a:t>
            </a:r>
            <a:r>
              <a:rPr lang="zh-TW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淺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色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青玉和白玉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相近</a:t>
            </a:r>
            <a:r>
              <a:rPr lang="zh-TW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時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區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分有些</a:t>
            </a:r>
            <a:r>
              <a:rPr lang="zh-TW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籠統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，就</a:t>
            </a:r>
            <a:r>
              <a:rPr lang="zh-TW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稱為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青白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玉了。其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透</a:t>
            </a:r>
            <a:r>
              <a:rPr lang="zh-TW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閃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石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含量一般在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98%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左右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8" name="Shape 169"/>
          <p:cNvSpPr txBox="1">
            <a:spLocks/>
          </p:cNvSpPr>
          <p:nvPr/>
        </p:nvSpPr>
        <p:spPr>
          <a:xfrm>
            <a:off x="957784" y="1348408"/>
            <a:ext cx="11054080" cy="1330665"/>
          </a:xfrm>
          <a:prstGeom prst="rect">
            <a:avLst/>
          </a:prstGeom>
        </p:spPr>
        <p:txBody>
          <a:bodyPr vert="horz" lIns="130046" tIns="65023" rIns="130046" bIns="65023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defTabSz="914400"/>
            <a:r>
              <a:rPr lang="zh-TW" altLang="en-US" sz="5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古物</a:t>
            </a:r>
            <a:r>
              <a:rPr lang="zh-TW" altLang="en-US" sz="5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介紹</a:t>
            </a:r>
            <a:r>
              <a:rPr lang="zh-TW" altLang="en-US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－青白玉</a:t>
            </a:r>
            <a:endParaRPr lang="zh-TW" alt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" name="AutoShape 2" descr="「青白玉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4" descr="「青白玉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106" name="Picture 10" descr="https://i1.read01.com/image.php?url=0DErwL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224" y="5092824"/>
            <a:ext cx="2905463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pic.chinajade.cn/up/jade/2008/07/15/107_172937469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74" y="5092824"/>
            <a:ext cx="2640294" cy="210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cbu01.alicdn.com/img/ibank/2015/063/213/2410312360_638955373.220x2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584" y="5092823"/>
            <a:ext cx="20859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926336" y="801553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+mj-ea"/>
                <a:ea typeface="+mj-ea"/>
              </a:rPr>
              <a:t>各式青白玉</a:t>
            </a:r>
          </a:p>
        </p:txBody>
      </p:sp>
      <p:sp>
        <p:nvSpPr>
          <p:cNvPr id="6" name="向上箭號 5"/>
          <p:cNvSpPr/>
          <p:nvPr/>
        </p:nvSpPr>
        <p:spPr>
          <a:xfrm>
            <a:off x="5566296" y="7901136"/>
            <a:ext cx="360040" cy="461665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7440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subTitle" idx="1"/>
          </p:nvPr>
        </p:nvSpPr>
        <p:spPr>
          <a:xfrm>
            <a:off x="1029792" y="6604992"/>
            <a:ext cx="10873208" cy="230425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defRPr sz="34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Lantinghei TC Demibold"/>
              </a:defRPr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antinghei TC Demibold"/>
              </a:rPr>
              <a:t>　　一般竹魚簍是用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antinghei TC Demibold"/>
              </a:rPr>
              <a:t>竹篾及細竹技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antinghei TC Demibold"/>
              </a:rPr>
              <a:t>編成，喇叭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antinghei TC Demibold"/>
              </a:rPr>
              <a:t>狀口部有漏斗篾鬚，底部緊密但能漏水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antinghei TC Demibold"/>
              </a:rPr>
              <a:t>。我們以戰國時代的銅壺的樣子為雛形，其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完全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符合開口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小、內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容量大，兩側還有把手美觀又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實用，但僅表層鍍銅，主要因全銅器會過重，不好搬運，且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antinghei TC Demibold"/>
              </a:rPr>
              <a:t>我們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antinghei TC Demibold"/>
              </a:rPr>
              <a:t>的銅魚籠是不能漏水的，因為這樣才能使魚兒的繼續生存。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 sz="34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Lantinghei TC Demibold"/>
              </a:defRPr>
            </a:pP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 sz="34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Lantinghei TC Demibold"/>
              </a:defRPr>
            </a:pPr>
            <a:endParaRPr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"/>
            </a:endParaRPr>
          </a:p>
        </p:txBody>
      </p:sp>
      <p:sp>
        <p:nvSpPr>
          <p:cNvPr id="8" name="Shape 169"/>
          <p:cNvSpPr txBox="1">
            <a:spLocks/>
          </p:cNvSpPr>
          <p:nvPr/>
        </p:nvSpPr>
        <p:spPr>
          <a:xfrm>
            <a:off x="957784" y="1348408"/>
            <a:ext cx="11054080" cy="1330665"/>
          </a:xfrm>
          <a:prstGeom prst="rect">
            <a:avLst/>
          </a:prstGeom>
        </p:spPr>
        <p:txBody>
          <a:bodyPr vert="horz" lIns="130046" tIns="65023" rIns="130046" bIns="65023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defTabSz="914400"/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商品介紹</a:t>
            </a:r>
            <a:r>
              <a:rPr lang="zh-TW" altLang="en-US" sz="5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－</a:t>
            </a:r>
            <a:r>
              <a:rPr lang="zh-TW" altLang="en-US" sz="5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Helvetica"/>
              </a:rPr>
              <a:t>銅魚</a:t>
            </a:r>
            <a:r>
              <a:rPr lang="zh-TW" altLang="en-US" sz="5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Helvetica"/>
              </a:rPr>
              <a:t>籠</a:t>
            </a:r>
            <a:endParaRPr lang="zh-TW" altLang="en-US" sz="5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095961869"/>
              </p:ext>
            </p:extLst>
          </p:nvPr>
        </p:nvGraphicFramePr>
        <p:xfrm>
          <a:off x="2149890" y="2049217"/>
          <a:ext cx="8669867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17736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subTitle" idx="1"/>
          </p:nvPr>
        </p:nvSpPr>
        <p:spPr>
          <a:xfrm>
            <a:off x="1029792" y="6604992"/>
            <a:ext cx="10873208" cy="230425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defRPr sz="34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Lantinghei TC Demibold"/>
              </a:defRPr>
            </a:pPr>
            <a:endParaRPr sz="24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Helvetica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955640292"/>
              </p:ext>
            </p:extLst>
          </p:nvPr>
        </p:nvGraphicFramePr>
        <p:xfrm>
          <a:off x="453728" y="2500536"/>
          <a:ext cx="1144927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hape 169"/>
          <p:cNvSpPr txBox="1">
            <a:spLocks/>
          </p:cNvSpPr>
          <p:nvPr/>
        </p:nvSpPr>
        <p:spPr>
          <a:xfrm>
            <a:off x="957784" y="1348408"/>
            <a:ext cx="11054080" cy="1330665"/>
          </a:xfrm>
          <a:prstGeom prst="rect">
            <a:avLst/>
          </a:prstGeom>
        </p:spPr>
        <p:txBody>
          <a:bodyPr vert="horz" lIns="130046" tIns="65023" rIns="130046" bIns="65023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defTabSz="914400"/>
            <a:r>
              <a:rPr lang="zh-TW" altLang="en-US" sz="5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古物</a:t>
            </a:r>
            <a:r>
              <a:rPr lang="zh-TW" altLang="en-US" sz="5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介紹</a:t>
            </a:r>
            <a:r>
              <a:rPr lang="zh-TW" altLang="en-US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－戰國銅壺</a:t>
            </a:r>
            <a:endParaRPr lang="zh-TW" alt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06891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Lantinghei TC Demibold"/>
        <a:ea typeface="Lantinghei TC Demibold"/>
        <a:cs typeface="Lantinghei TC Demibold"/>
      </a:majorFont>
      <a:minorFont>
        <a:latin typeface="Lantinghei TC Demibold"/>
        <a:ea typeface="Lantinghei TC Demibold"/>
        <a:cs typeface="Lantinghei TC Demi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Baskerville SemiBold"/>
            <a:ea typeface="Baskerville SemiBold"/>
            <a:cs typeface="Baskerville SemiBold"/>
            <a:sym typeface="Baskerville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285</TotalTime>
  <Words>419</Words>
  <Application>Microsoft Office PowerPoint</Application>
  <PresentationFormat>自訂</PresentationFormat>
  <Paragraphs>80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龍騰四海</vt:lpstr>
      <vt:lpstr>姜太公釣具店</vt:lpstr>
      <vt:lpstr>目錄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ＴＨＥ　ＥＮＤ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姜太公釣具店</dc:title>
  <dc:creator>Shonmen.Han</dc:creator>
  <cp:lastModifiedBy>I5</cp:lastModifiedBy>
  <cp:revision>32</cp:revision>
  <dcterms:modified xsi:type="dcterms:W3CDTF">2016-06-19T12:43:44Z</dcterms:modified>
</cp:coreProperties>
</file>