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0" r:id="rId2"/>
    <p:sldId id="257" r:id="rId3"/>
    <p:sldId id="259" r:id="rId4"/>
    <p:sldId id="278" r:id="rId5"/>
    <p:sldId id="263" r:id="rId6"/>
    <p:sldId id="265" r:id="rId7"/>
    <p:sldId id="261" r:id="rId8"/>
    <p:sldId id="268" r:id="rId9"/>
    <p:sldId id="276" r:id="rId10"/>
    <p:sldId id="277" r:id="rId11"/>
    <p:sldId id="279" r:id="rId12"/>
    <p:sldId id="281" r:id="rId13"/>
    <p:sldId id="284" r:id="rId14"/>
    <p:sldId id="280" r:id="rId15"/>
    <p:sldId id="283" r:id="rId16"/>
    <p:sldId id="282" r:id="rId1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9" d="100"/>
          <a:sy n="69" d="100"/>
        </p:scale>
        <p:origin x="-1194" y="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等腰三角形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EB3E706F-9952-4E62-AB70-55C5A9CAA1AD}" type="datetimeFigureOut">
              <a:rPr lang="zh-TW" altLang="en-US" smtClean="0"/>
              <a:pPr/>
              <a:t>2014/5/10</a:t>
            </a:fld>
            <a:endParaRPr lang="zh-TW" altLang="en-US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zh-TW" altLang="en-US"/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1B352EBC-1380-403C-9866-C5F344255A5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E706F-9952-4E62-AB70-55C5A9CAA1AD}" type="datetimeFigureOut">
              <a:rPr lang="zh-TW" altLang="en-US" smtClean="0"/>
              <a:pPr/>
              <a:t>2014/5/10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52EBC-1380-403C-9866-C5F344255A5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E706F-9952-4E62-AB70-55C5A9CAA1AD}" type="datetimeFigureOut">
              <a:rPr lang="zh-TW" altLang="en-US" smtClean="0"/>
              <a:pPr/>
              <a:t>2014/5/10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52EBC-1380-403C-9866-C5F344255A5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EB3E706F-9952-4E62-AB70-55C5A9CAA1AD}" type="datetimeFigureOut">
              <a:rPr lang="zh-TW" altLang="en-US" smtClean="0"/>
              <a:pPr/>
              <a:t>2014/5/10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52EBC-1380-403C-9866-C5F344255A5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角三角形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等腰三角形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EB3E706F-9952-4E62-AB70-55C5A9CAA1AD}" type="datetimeFigureOut">
              <a:rPr lang="zh-TW" altLang="en-US" smtClean="0"/>
              <a:pPr/>
              <a:t>2014/5/10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1B352EBC-1380-403C-9866-C5F344255A54}" type="slidenum">
              <a:rPr lang="zh-TW" altLang="en-US" smtClean="0"/>
              <a:pPr/>
              <a:t>‹#›</a:t>
            </a:fld>
            <a:endParaRPr lang="zh-TW" altLang="en-US"/>
          </a:p>
        </p:txBody>
      </p:sp>
      <p:cxnSp>
        <p:nvCxnSpPr>
          <p:cNvPr id="11" name="直線接點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直線接點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EB3E706F-9952-4E62-AB70-55C5A9CAA1AD}" type="datetimeFigureOut">
              <a:rPr lang="zh-TW" altLang="en-US" smtClean="0"/>
              <a:pPr/>
              <a:t>2014/5/10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1B352EBC-1380-403C-9866-C5F344255A5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EB3E706F-9952-4E62-AB70-55C5A9CAA1AD}" type="datetimeFigureOut">
              <a:rPr lang="zh-TW" altLang="en-US" smtClean="0"/>
              <a:pPr/>
              <a:t>2014/5/10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1B352EBC-1380-403C-9866-C5F344255A5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E706F-9952-4E62-AB70-55C5A9CAA1AD}" type="datetimeFigureOut">
              <a:rPr lang="zh-TW" altLang="en-US" smtClean="0"/>
              <a:pPr/>
              <a:t>2014/5/10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52EBC-1380-403C-9866-C5F344255A5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EB3E706F-9952-4E62-AB70-55C5A9CAA1AD}" type="datetimeFigureOut">
              <a:rPr lang="zh-TW" altLang="en-US" smtClean="0"/>
              <a:pPr/>
              <a:t>2014/5/10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1B352EBC-1380-403C-9866-C5F344255A5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EB3E706F-9952-4E62-AB70-55C5A9CAA1AD}" type="datetimeFigureOut">
              <a:rPr lang="zh-TW" altLang="en-US" smtClean="0"/>
              <a:pPr/>
              <a:t>2014/5/10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1B352EBC-1380-403C-9866-C5F344255A5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EB3E706F-9952-4E62-AB70-55C5A9CAA1AD}" type="datetimeFigureOut">
              <a:rPr lang="zh-TW" altLang="en-US" smtClean="0"/>
              <a:pPr/>
              <a:t>2014/5/10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1B352EBC-1380-403C-9866-C5F344255A5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直角三角形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直線接點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直線接點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EB3E706F-9952-4E62-AB70-55C5A9CAA1AD}" type="datetimeFigureOut">
              <a:rPr lang="zh-TW" altLang="en-US" smtClean="0"/>
              <a:pPr/>
              <a:t>2014/5/10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1B352EBC-1380-403C-9866-C5F344255A5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For</a:t>
            </a:r>
            <a:r>
              <a:rPr lang="zh-TW" altLang="en-US" dirty="0" smtClean="0"/>
              <a:t>  摯愛</a:t>
            </a:r>
            <a:endParaRPr lang="zh-TW" altLang="en-US" dirty="0"/>
          </a:p>
        </p:txBody>
      </p:sp>
      <p:pic>
        <p:nvPicPr>
          <p:cNvPr id="4" name="內容版面配置區 3" descr="2012-07-22 09.24.5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0" y="1882775"/>
            <a:ext cx="6096000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內容版面配置區 3" descr="418242_464730570211687_171161337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0" y="1882775"/>
            <a:ext cx="6096000" cy="4572000"/>
          </a:xfrm>
        </p:spPr>
      </p:pic>
      <p:sp>
        <p:nvSpPr>
          <p:cNvPr id="5" name="文字方塊 4"/>
          <p:cNvSpPr txBox="1"/>
          <p:nvPr/>
        </p:nvSpPr>
        <p:spPr>
          <a:xfrm>
            <a:off x="4714876" y="6488668"/>
            <a:ext cx="3714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/>
              <a:t>紅花中   配點綠葉  才能顯得 完美</a:t>
            </a:r>
            <a:endParaRPr lang="zh-TW" alt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內容版面配置區 5" descr="554962_624869777531098_1786849337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3634912"/>
            <a:ext cx="4834632" cy="3223088"/>
          </a:xfrm>
        </p:spPr>
      </p:pic>
      <p:pic>
        <p:nvPicPr>
          <p:cNvPr id="7" name="圖片 6" descr="944805_624869714197771_1049124532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79912" y="116632"/>
            <a:ext cx="5229048" cy="3486032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5429256" y="4357694"/>
            <a:ext cx="37147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 smtClean="0"/>
              <a:t>純樸的生活</a:t>
            </a:r>
            <a:endParaRPr lang="en-US" altLang="zh-TW" sz="2000" dirty="0" smtClean="0"/>
          </a:p>
          <a:p>
            <a:endParaRPr lang="en-US" altLang="zh-TW" sz="2000" dirty="0" smtClean="0"/>
          </a:p>
          <a:p>
            <a:r>
              <a:rPr lang="zh-TW" altLang="en-US" sz="2000" dirty="0" smtClean="0"/>
              <a:t>那樣真實的感動   你在我心裡</a:t>
            </a:r>
            <a:endParaRPr lang="zh-TW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 descr="994575_624875847530491_1608147807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51920" y="1844824"/>
            <a:ext cx="5533877" cy="3689251"/>
          </a:xfrm>
        </p:spPr>
      </p:pic>
      <p:pic>
        <p:nvPicPr>
          <p:cNvPr id="5" name="圖片 4" descr="1170751_624881657529910_1802405622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550808"/>
            <a:ext cx="3538128" cy="5307192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3786182" y="5572140"/>
            <a:ext cx="3571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2013</a:t>
            </a:r>
            <a:r>
              <a:rPr lang="zh-TW" altLang="en-US" dirty="0" smtClean="0"/>
              <a:t>  暑假   與你們一起  幾米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 descr="994268_624881677529908_104350563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0"/>
            <a:ext cx="4752528" cy="7128791"/>
          </a:xfrm>
        </p:spPr>
      </p:pic>
      <p:sp>
        <p:nvSpPr>
          <p:cNvPr id="5" name="文字方塊 4"/>
          <p:cNvSpPr txBox="1"/>
          <p:nvPr/>
        </p:nvSpPr>
        <p:spPr>
          <a:xfrm>
            <a:off x="5786446" y="2643182"/>
            <a:ext cx="278608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如  那環是我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我願緊緊 環住你   一輩子</a:t>
            </a:r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不願放手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 descr="972116_624875744197168_2084925662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324537" y="0"/>
            <a:ext cx="4819463" cy="3212976"/>
          </a:xfrm>
        </p:spPr>
      </p:pic>
      <p:pic>
        <p:nvPicPr>
          <p:cNvPr id="5" name="圖片 4" descr="1094775_624875707530505_134808394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3789041"/>
            <a:ext cx="4603441" cy="3068960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214282" y="1643050"/>
            <a:ext cx="41434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艷日下的宜蘭</a:t>
            </a:r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         替你們準備好美白面膜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 descr="2012-06-23 20.20.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74764" y="3050183"/>
            <a:ext cx="2367735" cy="3156980"/>
          </a:xfrm>
        </p:spPr>
      </p:pic>
      <p:pic>
        <p:nvPicPr>
          <p:cNvPr id="5" name="圖片 4" descr="12972_624873274197415_1711277336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651009"/>
            <a:ext cx="4810486" cy="3206991"/>
          </a:xfrm>
          <a:prstGeom prst="rect">
            <a:avLst/>
          </a:prstGeom>
        </p:spPr>
      </p:pic>
      <p:pic>
        <p:nvPicPr>
          <p:cNvPr id="6" name="圖片 5" descr="1150793_624870017531074_423584207_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65816" y="0"/>
            <a:ext cx="6378184" cy="4252123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5500694" y="5000636"/>
            <a:ext cx="2928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微笑     足夠代表一切的愛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 descr="1146508_624875257530550_2015767301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7225" y="-1"/>
            <a:ext cx="8286776" cy="5524517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4786314" y="5143512"/>
            <a:ext cx="59293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細談人生    後面的日子   有我      陪你們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 descr="2012-01-23 20.21.5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394472" cy="4525963"/>
          </a:xfrm>
        </p:spPr>
      </p:pic>
      <p:pic>
        <p:nvPicPr>
          <p:cNvPr id="5" name="圖片 4" descr="2012-01-23 20.20.0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35896" y="1700808"/>
            <a:ext cx="5076056" cy="38070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 descr="2012-06-23 20.20.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499992" y="692696"/>
            <a:ext cx="4427984" cy="5903979"/>
          </a:xfrm>
        </p:spPr>
      </p:pic>
      <p:pic>
        <p:nvPicPr>
          <p:cNvPr id="5" name="內容版面配置區 3" descr="2012-06-23 20.16.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355976" cy="3266982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1214414" y="3857628"/>
            <a:ext cx="2643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其實  幸福一直圍繞著我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 descr="711558_542311662453577_1689762338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419872" y="0"/>
            <a:ext cx="6225480" cy="3735288"/>
          </a:xfrm>
        </p:spPr>
      </p:pic>
      <p:pic>
        <p:nvPicPr>
          <p:cNvPr id="5" name="內容版面配置區 3" descr="2013-02-04 18.30.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286000"/>
            <a:ext cx="3429000" cy="4572000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4643438" y="4286257"/>
            <a:ext cx="4214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2012</a:t>
            </a:r>
            <a:r>
              <a:rPr lang="zh-TW" altLang="en-US" dirty="0" smtClean="0"/>
              <a:t>  過年走春   每一年都是個回憶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 descr="2013-05-11 14.52.4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000164" y="0"/>
            <a:ext cx="6096000" cy="4572000"/>
          </a:xfrm>
        </p:spPr>
      </p:pic>
      <p:pic>
        <p:nvPicPr>
          <p:cNvPr id="5" name="內容版面配置區 3" descr="2013-05-11 15.30.5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28992" y="2786058"/>
            <a:ext cx="6096000" cy="4572000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5500694" y="857232"/>
            <a:ext cx="3643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2013</a:t>
            </a:r>
            <a:r>
              <a:rPr lang="zh-TW" altLang="en-US" dirty="0" smtClean="0"/>
              <a:t>  母親節  體驗西堤   </a:t>
            </a:r>
            <a:r>
              <a:rPr lang="en-US" altLang="zh-TW" dirty="0" smtClean="0"/>
              <a:t>in </a:t>
            </a:r>
            <a:r>
              <a:rPr lang="zh-TW" altLang="en-US" dirty="0" smtClean="0"/>
              <a:t>頭份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 descr="2013-08-24 06.29.2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1628800"/>
            <a:ext cx="3394472" cy="4525963"/>
          </a:xfrm>
        </p:spPr>
      </p:pic>
      <p:pic>
        <p:nvPicPr>
          <p:cNvPr id="5" name="內容版面配置區 3" descr="2013-08-24 06.33.1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1628800"/>
            <a:ext cx="3394472" cy="4525963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2857488" y="6286520"/>
            <a:ext cx="5857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2013</a:t>
            </a:r>
            <a:r>
              <a:rPr lang="zh-TW" altLang="en-US" dirty="0" smtClean="0"/>
              <a:t>  祖父母    體驗 聚北海道火鍋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3" descr="2013-09-20 18.16.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571668" y="0"/>
            <a:ext cx="6096000" cy="4572000"/>
          </a:xfrm>
          <a:prstGeom prst="rect">
            <a:avLst/>
          </a:prstGeom>
        </p:spPr>
      </p:pic>
      <p:pic>
        <p:nvPicPr>
          <p:cNvPr id="4" name="內容版面配置區 3" descr="2012-09-30 13.16.1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357686" y="2286000"/>
            <a:ext cx="6096000" cy="4572000"/>
          </a:xfrm>
        </p:spPr>
      </p:pic>
      <p:sp>
        <p:nvSpPr>
          <p:cNvPr id="6" name="文字方塊 5"/>
          <p:cNvSpPr txBox="1"/>
          <p:nvPr/>
        </p:nvSpPr>
        <p:spPr>
          <a:xfrm>
            <a:off x="357158" y="4286256"/>
            <a:ext cx="2857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鹿港老街</a:t>
            </a:r>
            <a:endParaRPr lang="zh-TW" altLang="en-US" dirty="0"/>
          </a:p>
        </p:txBody>
      </p:sp>
      <p:sp>
        <p:nvSpPr>
          <p:cNvPr id="7" name="文字方塊 6"/>
          <p:cNvSpPr txBox="1"/>
          <p:nvPr/>
        </p:nvSpPr>
        <p:spPr>
          <a:xfrm>
            <a:off x="6286480" y="1928802"/>
            <a:ext cx="2857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大溪老街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 descr="2013-11-02 15.16.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80528" y="1196752"/>
            <a:ext cx="3394472" cy="4525963"/>
          </a:xfrm>
        </p:spPr>
      </p:pic>
      <p:pic>
        <p:nvPicPr>
          <p:cNvPr id="5" name="內容版面配置區 3" descr="565374_545081288843281_1869085984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58048" y="1207293"/>
            <a:ext cx="3394472" cy="4525963"/>
          </a:xfrm>
          <a:prstGeom prst="rect">
            <a:avLst/>
          </a:prstGeom>
        </p:spPr>
      </p:pic>
      <p:pic>
        <p:nvPicPr>
          <p:cNvPr id="6" name="內容版面配置區 3" descr="804683_545081225509954_1443882213_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61704" y="1207293"/>
            <a:ext cx="3394472" cy="4525963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2285984" y="6215082"/>
            <a:ext cx="5715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親愛的財神爺   </a:t>
            </a:r>
            <a:r>
              <a:rPr lang="en-US" altLang="zh-TW" dirty="0" smtClean="0"/>
              <a:t>67</a:t>
            </a:r>
            <a:r>
              <a:rPr lang="zh-TW" altLang="en-US" dirty="0" smtClean="0"/>
              <a:t>歲   生日快樂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" name="內容版面配置區 5" descr="283696_464733093544768_1676657430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034617" cy="4525963"/>
          </a:xfrm>
          <a:prstGeom prst="rect">
            <a:avLst/>
          </a:prstGeom>
        </p:spPr>
      </p:pic>
      <p:pic>
        <p:nvPicPr>
          <p:cNvPr id="4" name="內容版面配置區 3" descr="417360_464732970211447_2129047289_n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048000" y="2286000"/>
            <a:ext cx="6096000" cy="4572000"/>
          </a:xfrm>
        </p:spPr>
      </p:pic>
      <p:sp>
        <p:nvSpPr>
          <p:cNvPr id="6" name="文字方塊 5"/>
          <p:cNvSpPr txBox="1"/>
          <p:nvPr/>
        </p:nvSpPr>
        <p:spPr>
          <a:xfrm>
            <a:off x="214282" y="4786322"/>
            <a:ext cx="2714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2013</a:t>
            </a:r>
            <a:r>
              <a:rPr lang="zh-TW" altLang="en-US" dirty="0" smtClean="0"/>
              <a:t>  暑假   家族旅行    南投</a:t>
            </a:r>
            <a:endParaRPr lang="zh-TW" altLang="en-US" dirty="0"/>
          </a:p>
        </p:txBody>
      </p:sp>
      <p:sp>
        <p:nvSpPr>
          <p:cNvPr id="7" name="文字方塊 6"/>
          <p:cNvSpPr txBox="1"/>
          <p:nvPr/>
        </p:nvSpPr>
        <p:spPr>
          <a:xfrm>
            <a:off x="6429356" y="1428736"/>
            <a:ext cx="2714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那樣的笑容   令人開懷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神韻">
  <a:themeElements>
    <a:clrScheme name="神韻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神韻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神韻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44</TotalTime>
  <Words>118</Words>
  <Application>Microsoft Office PowerPoint</Application>
  <PresentationFormat>如螢幕大小 (4:3)</PresentationFormat>
  <Paragraphs>27</Paragraphs>
  <Slides>16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16</vt:i4>
      </vt:variant>
    </vt:vector>
  </HeadingPairs>
  <TitlesOfParts>
    <vt:vector size="17" baseType="lpstr">
      <vt:lpstr>神韻</vt:lpstr>
      <vt:lpstr>For  摯愛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hschiu</dc:creator>
  <cp:lastModifiedBy>USER</cp:lastModifiedBy>
  <cp:revision>7</cp:revision>
  <dcterms:created xsi:type="dcterms:W3CDTF">2014-03-23T16:29:10Z</dcterms:created>
  <dcterms:modified xsi:type="dcterms:W3CDTF">2014-05-10T13:46:10Z</dcterms:modified>
</cp:coreProperties>
</file>