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sldIdLst>
    <p:sldId id="256" r:id="rId2"/>
    <p:sldId id="271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46C7F4-B6B2-4899-8C98-E03CA2B1AC5F}" type="datetimeFigureOut">
              <a:rPr lang="zh-TW" altLang="en-US" smtClean="0"/>
              <a:pPr/>
              <a:t>2014/2/17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1DD4CB-F1E4-450E-9DDC-FBFB919D7A9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角三角形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grpSp>
        <p:nvGrpSpPr>
          <p:cNvPr id="2" name="群組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手繪多邊形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手繪多邊形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手繪多邊形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直線接點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6928341-A528-4A07-8DA4-59EBE8908B2D}" type="datetime1">
              <a:rPr lang="zh-TW" altLang="en-US" smtClean="0"/>
              <a:pPr/>
              <a:t>2014/2/17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187E66-9C53-4B51-B356-39967C87E335}" type="datetime1">
              <a:rPr lang="zh-TW" altLang="en-US" smtClean="0"/>
              <a:pPr/>
              <a:t>2014/2/17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77D52D-F9B7-4C22-92D5-E54A3856B861}" type="datetime1">
              <a:rPr lang="zh-TW" altLang="en-US" smtClean="0"/>
              <a:pPr/>
              <a:t>2014/2/17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794412-8C89-43E2-AA65-E66D75CD85CF}" type="datetime1">
              <a:rPr lang="zh-TW" altLang="en-US" smtClean="0"/>
              <a:pPr/>
              <a:t>2014/2/17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0977DC-5A70-4956-A049-28961729C013}" type="datetime1">
              <a:rPr lang="zh-TW" altLang="en-US" smtClean="0"/>
              <a:pPr/>
              <a:t>2014/2/17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＞形箭號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＞形箭號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6D8A8-12F1-422B-8438-6F15168CDDDF}" type="datetime1">
              <a:rPr lang="zh-TW" altLang="en-US" smtClean="0"/>
              <a:pPr/>
              <a:t>2014/2/17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E68C1E-6B14-4DAC-9FC2-82074737526A}" type="datetime1">
              <a:rPr lang="zh-TW" altLang="en-US" smtClean="0"/>
              <a:pPr/>
              <a:t>2014/2/17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647E5A-FA7E-437E-BABA-9302E25E4087}" type="datetime1">
              <a:rPr lang="zh-TW" altLang="en-US" smtClean="0"/>
              <a:pPr/>
              <a:t>2014/2/17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570E36-3C95-4AE6-87E5-E894E9AD90D3}" type="datetime1">
              <a:rPr lang="zh-TW" altLang="en-US" smtClean="0"/>
              <a:pPr/>
              <a:t>2014/2/17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5B65D5B-D92C-4731-9069-77EF908B0A24}" type="datetime1">
              <a:rPr lang="zh-TW" altLang="en-US" smtClean="0"/>
              <a:pPr/>
              <a:t>2014/2/17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29596BF-00E1-4BF5-A8DF-F12A2A1BB1A1}" type="datetime1">
              <a:rPr lang="zh-TW" altLang="en-US" smtClean="0"/>
              <a:pPr/>
              <a:t>2014/2/17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直角三角形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直線接點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＞形箭號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＞形箭號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手繪多邊形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手繪多邊形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直角三角形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直線接點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944531A-1D8A-4ABB-A7C0-FC1BD3A499E1}" type="datetime1">
              <a:rPr lang="zh-TW" altLang="en-US" smtClean="0"/>
              <a:pPr/>
              <a:t>2014/2/17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1268760"/>
            <a:ext cx="7772400" cy="1829761"/>
          </a:xfrm>
        </p:spPr>
        <p:txBody>
          <a:bodyPr>
            <a:normAutofit/>
          </a:bodyPr>
          <a:lstStyle/>
          <a:p>
            <a:r>
              <a:rPr lang="zh-TW" altLang="zh-TW" sz="3200" dirty="0"/>
              <a:t>教育部</a:t>
            </a:r>
            <a:r>
              <a:rPr lang="zh-TW" altLang="zh-TW" sz="3200" dirty="0" smtClean="0"/>
              <a:t>現代</a:t>
            </a:r>
            <a:r>
              <a:rPr lang="zh-TW" altLang="zh-TW" sz="3200" dirty="0"/>
              <a:t>公民核心能力課程</a:t>
            </a:r>
            <a:r>
              <a:rPr lang="zh-TW" altLang="zh-TW" sz="3200" dirty="0" smtClean="0"/>
              <a:t>計畫</a:t>
            </a:r>
            <a:r>
              <a:rPr lang="en-US" altLang="zh-TW" sz="3200" dirty="0" smtClean="0"/>
              <a:t/>
            </a:r>
            <a:br>
              <a:rPr lang="en-US" altLang="zh-TW" sz="3200" dirty="0" smtClean="0"/>
            </a:br>
            <a:r>
              <a:rPr lang="zh-TW" altLang="zh-TW" sz="3200" dirty="0"/>
              <a:t>凝視與再現：移民社會與多元認同</a:t>
            </a:r>
            <a:endParaRPr lang="zh-TW" altLang="en-US" sz="32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zh-TW" sz="2800" dirty="0"/>
              <a:t>移民社會的認同：過去、現在與</a:t>
            </a:r>
            <a:r>
              <a:rPr lang="zh-TW" altLang="zh-TW" sz="2800" dirty="0" smtClean="0"/>
              <a:t>未來</a:t>
            </a:r>
            <a:endParaRPr lang="en-US" altLang="zh-TW" sz="2800" dirty="0" smtClean="0"/>
          </a:p>
          <a:p>
            <a:r>
              <a:rPr lang="zh-TW" altLang="en-US" sz="2800" dirty="0"/>
              <a:t>閔宇</a:t>
            </a:r>
            <a:r>
              <a:rPr lang="zh-TW" altLang="en-US" sz="2800" dirty="0" smtClean="0"/>
              <a:t>經 助理教授</a:t>
            </a:r>
            <a:endParaRPr lang="en-US" altLang="zh-TW" sz="2800" dirty="0" smtClean="0"/>
          </a:p>
          <a:p>
            <a:r>
              <a:rPr lang="en-US" altLang="zh-TW" sz="2800" dirty="0" smtClean="0"/>
              <a:t>minber@uch.edu.tw</a:t>
            </a:r>
            <a:endParaRPr lang="zh-TW" altLang="en-US" sz="2800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8194" name="Picture 2" descr="F:\102.04.18--健行電腦備分\超大行動碟備分--100.04.10\行動碟備分99.01.07\人類學新編\Chapter--04：真正的夏娃---影音檔\遠離非洲--pp\slide8.gi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t="4148" b="17761"/>
          <a:stretch>
            <a:fillRect/>
          </a:stretch>
        </p:blipFill>
        <p:spPr bwMode="auto">
          <a:xfrm>
            <a:off x="664140" y="1387159"/>
            <a:ext cx="7815721" cy="4577543"/>
          </a:xfrm>
          <a:prstGeom prst="rect">
            <a:avLst/>
          </a:prstGeom>
          <a:noFill/>
        </p:spPr>
      </p:pic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10</a:t>
            </a:fld>
            <a:endParaRPr lang="zh-TW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9218" name="Picture 2" descr="F:\102.04.18--健行電腦備分\超大行動碟備分--100.04.10\行動碟備分99.01.07\人類學新編\Chapter--04：真正的夏娃---影音檔\遠離非洲--pp\slide9.gi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t="4001" b="14957"/>
          <a:stretch>
            <a:fillRect/>
          </a:stretch>
        </p:blipFill>
        <p:spPr bwMode="auto">
          <a:xfrm>
            <a:off x="738337" y="1416963"/>
            <a:ext cx="7667326" cy="4660279"/>
          </a:xfrm>
          <a:prstGeom prst="rect">
            <a:avLst/>
          </a:prstGeom>
          <a:noFill/>
        </p:spPr>
      </p:pic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11</a:t>
            </a:fld>
            <a:endParaRPr lang="zh-TW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0242" name="Picture 2" descr="F:\102.04.18--健行電腦備分\超大行動碟備分--100.04.10\行動碟備分99.01.07\人類學新編\Chapter--04：真正的夏娃---影音檔\遠離非洲--pp\slide10.gi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t="4041" b="11645"/>
          <a:stretch>
            <a:fillRect/>
          </a:stretch>
        </p:blipFill>
        <p:spPr bwMode="auto">
          <a:xfrm>
            <a:off x="758146" y="1441760"/>
            <a:ext cx="7627709" cy="4823439"/>
          </a:xfrm>
          <a:prstGeom prst="rect">
            <a:avLst/>
          </a:prstGeom>
          <a:noFill/>
        </p:spPr>
      </p:pic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12</a:t>
            </a:fld>
            <a:endParaRPr lang="zh-TW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1266" name="Picture 2" descr="F:\102.04.18--健行電腦備分\超大行動碟備分--100.04.10\行動碟備分99.01.07\人類學新編\Chapter--04：真正的夏娃---影音檔\遠離非洲--pp\slide11.gi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t="3720" b="15436"/>
          <a:stretch>
            <a:fillRect/>
          </a:stretch>
        </p:blipFill>
        <p:spPr bwMode="auto">
          <a:xfrm>
            <a:off x="634520" y="1334939"/>
            <a:ext cx="7874960" cy="4774792"/>
          </a:xfrm>
          <a:prstGeom prst="rect">
            <a:avLst/>
          </a:prstGeom>
          <a:noFill/>
        </p:spPr>
      </p:pic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13</a:t>
            </a:fld>
            <a:endParaRPr lang="zh-TW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2290" name="Picture 2" descr="F:\102.04.18--健行電腦備分\超大行動碟備分--100.04.10\行動碟備分99.01.07\人類學新編\Chapter--04：真正的夏娃---影音檔\遠離非洲--pp\slide12.gi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t="3927" b="19482"/>
          <a:stretch>
            <a:fillRect/>
          </a:stretch>
        </p:blipFill>
        <p:spPr bwMode="auto">
          <a:xfrm>
            <a:off x="563151" y="1429362"/>
            <a:ext cx="8017698" cy="4605678"/>
          </a:xfrm>
          <a:prstGeom prst="rect">
            <a:avLst/>
          </a:prstGeom>
          <a:noFill/>
        </p:spPr>
      </p:pic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14</a:t>
            </a:fld>
            <a:endParaRPr lang="zh-TW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3314" name="Picture 2" descr="F:\102.04.18--健行電腦備分\超大行動碟備分--100.04.10\行動碟備分99.01.07\人類學新編\Chapter--04：真正的夏娃---影音檔\遠離非洲--pp\slide13.gi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t="3719" b="8137"/>
          <a:stretch>
            <a:fillRect/>
          </a:stretch>
        </p:blipFill>
        <p:spPr bwMode="auto">
          <a:xfrm>
            <a:off x="692816" y="1348295"/>
            <a:ext cx="7758368" cy="5128920"/>
          </a:xfrm>
          <a:prstGeom prst="rect">
            <a:avLst/>
          </a:prstGeom>
          <a:noFill/>
        </p:spPr>
      </p:pic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15</a:t>
            </a:fld>
            <a:endParaRPr lang="zh-TW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Q</a:t>
            </a:r>
            <a:r>
              <a:rPr lang="zh-TW" altLang="en-US" dirty="0" smtClean="0"/>
              <a:t>：我們從人類遷徙</a:t>
            </a:r>
            <a:r>
              <a:rPr lang="en-US" altLang="zh-TW" dirty="0" smtClean="0"/>
              <a:t>(</a:t>
            </a:r>
            <a:r>
              <a:rPr lang="zh-TW" altLang="en-US" dirty="0" smtClean="0"/>
              <a:t>史</a:t>
            </a:r>
            <a:r>
              <a:rPr lang="en-US" altLang="zh-TW" dirty="0" smtClean="0"/>
              <a:t>/</a:t>
            </a:r>
            <a:r>
              <a:rPr lang="zh-TW" altLang="en-US" dirty="0" smtClean="0"/>
              <a:t>路線</a:t>
            </a:r>
            <a:r>
              <a:rPr lang="en-US" altLang="zh-TW" dirty="0" smtClean="0"/>
              <a:t>)</a:t>
            </a:r>
            <a:r>
              <a:rPr lang="zh-TW" altLang="en-US" dirty="0" smtClean="0"/>
              <a:t>中得到甚麼印象？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Q</a:t>
            </a:r>
            <a:r>
              <a:rPr lang="zh-TW" altLang="en-US" dirty="0" smtClean="0"/>
              <a:t>：是甚麼樣的因素造成人類遷徙</a:t>
            </a:r>
            <a:r>
              <a:rPr lang="zh-TW" altLang="en-US" dirty="0" smtClean="0"/>
              <a:t>？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smtClean="0"/>
              <a:t>以上圖片參考出處：</a:t>
            </a:r>
            <a:endParaRPr lang="en-US" altLang="zh-TW" dirty="0" smtClean="0"/>
          </a:p>
          <a:p>
            <a:r>
              <a:rPr lang="en-US" altLang="zh-TW" dirty="0" smtClean="0"/>
              <a:t>http://www.rootsforreal.com/migrations_en.php?slide=7</a:t>
            </a:r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16</a:t>
            </a:fld>
            <a:endParaRPr lang="zh-TW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67544" y="2996952"/>
            <a:ext cx="8229600" cy="2650299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人類學史就是一部遷徙史</a:t>
            </a:r>
            <a:r>
              <a:rPr lang="en-US" altLang="zh-TW" dirty="0" smtClean="0"/>
              <a:t>?</a:t>
            </a:r>
          </a:p>
          <a:p>
            <a:endParaRPr lang="en-US" altLang="zh-TW" dirty="0" smtClean="0"/>
          </a:p>
          <a:p>
            <a:r>
              <a:rPr lang="zh-TW" altLang="en-US" dirty="0" smtClean="0"/>
              <a:t>人類的歷史就是一部移民史</a:t>
            </a:r>
            <a:r>
              <a:rPr lang="en-US" altLang="zh-TW" dirty="0" smtClean="0"/>
              <a:t>?</a:t>
            </a:r>
          </a:p>
          <a:p>
            <a:endParaRPr lang="en-US" altLang="zh-TW" dirty="0" smtClean="0"/>
          </a:p>
          <a:p>
            <a:r>
              <a:rPr lang="zh-TW" altLang="en-US" dirty="0" smtClean="0"/>
              <a:t>是甚麼樣的因素造成人類遷徙</a:t>
            </a:r>
            <a:r>
              <a:rPr lang="en-US" altLang="zh-TW" dirty="0" smtClean="0"/>
              <a:t>/</a:t>
            </a:r>
            <a:r>
              <a:rPr lang="zh-TW" altLang="en-US" dirty="0" smtClean="0"/>
              <a:t>移民？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2</a:t>
            </a:fld>
            <a:endParaRPr lang="zh-TW" altLang="en-US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539552" y="1700808"/>
            <a:ext cx="8229600" cy="1143000"/>
          </a:xfrm>
        </p:spPr>
        <p:txBody>
          <a:bodyPr/>
          <a:lstStyle/>
          <a:p>
            <a:r>
              <a:rPr lang="zh-TW" altLang="en-US" dirty="0" smtClean="0"/>
              <a:t>從人類學看遷徙</a:t>
            </a:r>
            <a:r>
              <a:rPr lang="en-US" altLang="zh-TW" dirty="0" smtClean="0"/>
              <a:t>/</a:t>
            </a:r>
            <a:r>
              <a:rPr lang="zh-TW" altLang="en-US" dirty="0" smtClean="0"/>
              <a:t>移民</a:t>
            </a:r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102.04.18--健行電腦備分\超大行動碟備分--100.04.10\行動碟備分99.01.07\人類學新編\Chapter--04：真正的夏娃---影音檔\遠離非洲--pp\slide1.gi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b="20826"/>
          <a:stretch>
            <a:fillRect/>
          </a:stretch>
        </p:blipFill>
        <p:spPr bwMode="auto">
          <a:xfrm>
            <a:off x="729069" y="1457400"/>
            <a:ext cx="7685863" cy="4563888"/>
          </a:xfrm>
          <a:prstGeom prst="rect">
            <a:avLst/>
          </a:prstGeom>
          <a:noFill/>
        </p:spPr>
      </p:pic>
      <p:sp>
        <p:nvSpPr>
          <p:cNvPr id="11" name="標題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3" name="投影片編號版面配置區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2050" name="Picture 2" descr="F:\102.04.18--健行電腦備分\超大行動碟備分--100.04.10\行動碟備分99.01.07\人類學新編\Chapter--04：真正的夏娃---影音檔\遠離非洲--pp\slide2.gi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-1099" t="4071" b="17185"/>
          <a:stretch>
            <a:fillRect/>
          </a:stretch>
        </p:blipFill>
        <p:spPr bwMode="auto">
          <a:xfrm>
            <a:off x="689060" y="1412776"/>
            <a:ext cx="7765880" cy="4536504"/>
          </a:xfrm>
          <a:prstGeom prst="rect">
            <a:avLst/>
          </a:prstGeom>
          <a:noFill/>
        </p:spPr>
      </p:pic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3074" name="Picture 2" descr="F:\102.04.18--健行電腦備分\超大行動碟備分--100.04.10\行動碟備分99.01.07\人類學新編\Chapter--04：真正的夏娃---影音檔\遠離非洲--pp\slide3.gi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t="3612" b="16348"/>
          <a:stretch>
            <a:fillRect/>
          </a:stretch>
        </p:blipFill>
        <p:spPr bwMode="auto">
          <a:xfrm>
            <a:off x="733520" y="1448301"/>
            <a:ext cx="7676961" cy="4608512"/>
          </a:xfrm>
          <a:prstGeom prst="rect">
            <a:avLst/>
          </a:prstGeom>
          <a:noFill/>
        </p:spPr>
      </p:pic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098" name="Picture 2" descr="F:\102.04.18--健行電腦備分\超大行動碟備分--100.04.10\行動碟備分99.01.07\人類學新編\Chapter--04：真正的夏娃---影音檔\遠離非洲--pp\slide4.gi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t="3850" b="12428"/>
          <a:stretch>
            <a:fillRect/>
          </a:stretch>
        </p:blipFill>
        <p:spPr bwMode="auto">
          <a:xfrm>
            <a:off x="810235" y="1409328"/>
            <a:ext cx="7523531" cy="4724186"/>
          </a:xfrm>
          <a:prstGeom prst="rect">
            <a:avLst/>
          </a:prstGeom>
          <a:noFill/>
        </p:spPr>
      </p:pic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122" name="Picture 2" descr="F:\102.04.18--健行電腦備分\超大行動碟備分--100.04.10\行動碟備分99.01.07\人類學新編\Chapter--04：真正的夏娃---影音檔\遠離非洲--pp\slide5.gi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t="3967" b="11905"/>
          <a:stretch>
            <a:fillRect/>
          </a:stretch>
        </p:blipFill>
        <p:spPr bwMode="auto">
          <a:xfrm>
            <a:off x="882397" y="1407193"/>
            <a:ext cx="7379207" cy="4655981"/>
          </a:xfrm>
          <a:prstGeom prst="rect">
            <a:avLst/>
          </a:prstGeom>
          <a:noFill/>
        </p:spPr>
      </p:pic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6146" name="Picture 2" descr="F:\102.04.18--健行電腦備分\超大行動碟備分--100.04.10\行動碟備分99.01.07\人類學新編\Chapter--04：真正的夏娃---影音檔\遠離非洲--pp\slide6.gi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t="3367" b="12155"/>
          <a:stretch>
            <a:fillRect/>
          </a:stretch>
        </p:blipFill>
        <p:spPr bwMode="auto">
          <a:xfrm>
            <a:off x="799644" y="1367372"/>
            <a:ext cx="7544713" cy="4780210"/>
          </a:xfrm>
          <a:prstGeom prst="rect">
            <a:avLst/>
          </a:prstGeom>
          <a:noFill/>
        </p:spPr>
      </p:pic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8</a:t>
            </a:fld>
            <a:endParaRPr lang="zh-TW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7170" name="Picture 2" descr="F:\102.04.18--健行電腦備分\超大行動碟備分--100.04.10\行動碟備分99.01.07\人類學新編\Chapter--04：真正的夏娃---影音檔\遠離非洲--pp\slide7.gi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t="3781" b="15715"/>
          <a:stretch>
            <a:fillRect/>
          </a:stretch>
        </p:blipFill>
        <p:spPr bwMode="auto">
          <a:xfrm>
            <a:off x="706849" y="1437957"/>
            <a:ext cx="7730302" cy="4667421"/>
          </a:xfrm>
          <a:prstGeom prst="rect">
            <a:avLst/>
          </a:prstGeom>
          <a:noFill/>
        </p:spPr>
      </p:pic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9</a:t>
            </a:fld>
            <a:endParaRPr lang="zh-TW" alt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匯合">
  <a:themeElements>
    <a:clrScheme name="匯合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匯合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匯合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39</TotalTime>
  <Words>108</Words>
  <Application>Microsoft Office PowerPoint</Application>
  <PresentationFormat>如螢幕大小 (4:3)</PresentationFormat>
  <Paragraphs>32</Paragraphs>
  <Slides>16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17" baseType="lpstr">
      <vt:lpstr>匯合</vt:lpstr>
      <vt:lpstr>教育部現代公民核心能力課程計畫 凝視與再現：移民社會與多元認同</vt:lpstr>
      <vt:lpstr>從人類學看遷徙/移民</vt:lpstr>
      <vt:lpstr>投影片 3</vt:lpstr>
      <vt:lpstr>投影片 4</vt:lpstr>
      <vt:lpstr>投影片 5</vt:lpstr>
      <vt:lpstr>投影片 6</vt:lpstr>
      <vt:lpstr>投影片 7</vt:lpstr>
      <vt:lpstr>投影片 8</vt:lpstr>
      <vt:lpstr>投影片 9</vt:lpstr>
      <vt:lpstr>投影片 10</vt:lpstr>
      <vt:lpstr>投影片 11</vt:lpstr>
      <vt:lpstr>投影片 12</vt:lpstr>
      <vt:lpstr>投影片 13</vt:lpstr>
      <vt:lpstr>投影片 14</vt:lpstr>
      <vt:lpstr>投影片 15</vt:lpstr>
      <vt:lpstr>投影片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教育部現代公民核心能力課程計畫 凝視與再現：移民社會與多元認同</dc:title>
  <dc:creator>uch20135</dc:creator>
  <cp:lastModifiedBy>uch20135</cp:lastModifiedBy>
  <cp:revision>20</cp:revision>
  <dcterms:created xsi:type="dcterms:W3CDTF">2014-02-03T09:44:05Z</dcterms:created>
  <dcterms:modified xsi:type="dcterms:W3CDTF">2014-02-17T05:44:43Z</dcterms:modified>
</cp:coreProperties>
</file>