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05" autoAdjust="0"/>
    <p:restoredTop sz="94660"/>
  </p:normalViewPr>
  <p:slideViewPr>
    <p:cSldViewPr snapToGrid="0">
      <p:cViewPr>
        <p:scale>
          <a:sx n="61" d="100"/>
          <a:sy n="61" d="100"/>
        </p:scale>
        <p:origin x="-648" y="-13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23842" y="223737"/>
            <a:ext cx="8915399" cy="312257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/>
              <a:t>移民社會的認同</a:t>
            </a:r>
            <a:r>
              <a:rPr lang="en-US" altLang="zh-TW" sz="4000" dirty="0"/>
              <a:t>:</a:t>
            </a:r>
            <a:r>
              <a:rPr lang="zh-TW" altLang="en-US" sz="4000" dirty="0"/>
              <a:t>過去、現在與</a:t>
            </a:r>
            <a:r>
              <a:rPr lang="zh-TW" altLang="en-US" sz="4000" dirty="0" smtClean="0"/>
              <a:t>未來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來自越南的同學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918297"/>
            <a:ext cx="8915399" cy="3725695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/>
              <a:t>                                    指導老師</a:t>
            </a:r>
            <a:r>
              <a:rPr lang="en-US" altLang="zh-TW" dirty="0" smtClean="0"/>
              <a:t>:</a:t>
            </a:r>
            <a:r>
              <a:rPr lang="zh-TW" altLang="en-US" dirty="0" smtClean="0"/>
              <a:t>閔宇經 老師</a:t>
            </a:r>
            <a:endParaRPr lang="en-US" altLang="zh-TW" dirty="0" smtClean="0"/>
          </a:p>
          <a:p>
            <a:pPr algn="ctr"/>
            <a:r>
              <a:rPr lang="zh-TW" altLang="en-US" dirty="0"/>
              <a:t> </a:t>
            </a:r>
            <a:r>
              <a:rPr lang="zh-TW" altLang="en-US" dirty="0" smtClean="0"/>
              <a:t>                           教學助理</a:t>
            </a:r>
            <a:r>
              <a:rPr lang="en-US" altLang="zh-TW" dirty="0" smtClean="0"/>
              <a:t>:</a:t>
            </a:r>
            <a:r>
              <a:rPr lang="zh-TW" altLang="en-US" dirty="0" smtClean="0"/>
              <a:t>李婉菁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組長</a:t>
            </a:r>
            <a:r>
              <a:rPr lang="en-US" altLang="zh-TW" dirty="0" smtClean="0"/>
              <a:t>:</a:t>
            </a:r>
            <a:r>
              <a:rPr lang="en-US" altLang="zh-TW" dirty="0"/>
              <a:t>B10013025</a:t>
            </a:r>
            <a:r>
              <a:rPr lang="zh-TW" altLang="en-US" dirty="0" smtClean="0"/>
              <a:t>廖宇謙</a:t>
            </a:r>
            <a:endParaRPr lang="en-US" altLang="zh-TW" dirty="0" smtClean="0"/>
          </a:p>
          <a:p>
            <a:pPr algn="ctr"/>
            <a:r>
              <a:rPr lang="zh-TW" altLang="en-US" dirty="0"/>
              <a:t> </a:t>
            </a:r>
            <a:r>
              <a:rPr lang="zh-TW" altLang="en-US" dirty="0" smtClean="0"/>
              <a:t>                                      組員</a:t>
            </a:r>
            <a:r>
              <a:rPr lang="en-US" altLang="zh-TW" dirty="0" smtClean="0"/>
              <a:t>:</a:t>
            </a:r>
            <a:r>
              <a:rPr lang="en-US" altLang="zh-TW" dirty="0"/>
              <a:t>B10013013 </a:t>
            </a:r>
            <a:r>
              <a:rPr lang="zh-TW" altLang="en-US" dirty="0" smtClean="0"/>
              <a:t>李怡嘉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B10013024</a:t>
            </a:r>
            <a:r>
              <a:rPr lang="zh-TW" altLang="en-US" dirty="0" smtClean="0"/>
              <a:t> 楊</a:t>
            </a:r>
            <a:r>
              <a:rPr lang="zh-TW" altLang="en-US" dirty="0"/>
              <a:t>立</a:t>
            </a:r>
            <a:r>
              <a:rPr lang="zh-TW" altLang="en-US" dirty="0" smtClean="0"/>
              <a:t>唯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B10013031</a:t>
            </a:r>
            <a:r>
              <a:rPr lang="zh-TW" altLang="en-US" dirty="0" smtClean="0"/>
              <a:t> 陳錦樓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B10013049</a:t>
            </a:r>
            <a:r>
              <a:rPr lang="zh-TW" altLang="en-US" dirty="0" smtClean="0"/>
              <a:t> 陳佳佑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B10013210</a:t>
            </a:r>
            <a:r>
              <a:rPr lang="zh-TW" altLang="en-US" dirty="0" smtClean="0"/>
              <a:t> 黃</a:t>
            </a:r>
            <a:r>
              <a:rPr lang="zh-TW" altLang="en-US" dirty="0"/>
              <a:t>晟嘉</a:t>
            </a:r>
          </a:p>
        </p:txBody>
      </p:sp>
      <p:pic>
        <p:nvPicPr>
          <p:cNvPr id="1026" name="Picture 2" descr="https://fbcdn-sphotos-d-a.akamaihd.net/hphotos-ak-xfa1/t1.0-9/383912_270097933031651_61712749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58471" y="2918297"/>
            <a:ext cx="4406630" cy="31420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7015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拍攝動機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488332"/>
            <a:ext cx="8915400" cy="4422890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atin typeface="+mn-ea"/>
              </a:rPr>
              <a:t>會選擇楊明邦同學來當作這次訪問的主角，是因為他是我們的同班同學也剛好是外籍的學生。想要瞭解當初為什麼會選擇來台灣念書、文化與語言上的差異對他</a:t>
            </a:r>
            <a:r>
              <a:rPr lang="zh-TW" altLang="en-US" sz="2400" dirty="0" smtClean="0">
                <a:latin typeface="+mn-ea"/>
              </a:rPr>
              <a:t>會帶來什麼</a:t>
            </a:r>
            <a:r>
              <a:rPr lang="zh-TW" altLang="en-US" sz="2400" dirty="0">
                <a:latin typeface="+mn-ea"/>
              </a:rPr>
              <a:t>影響</a:t>
            </a:r>
            <a:r>
              <a:rPr lang="en-US" altLang="zh-TW" sz="2400" dirty="0">
                <a:latin typeface="+mn-ea"/>
              </a:rPr>
              <a:t>….</a:t>
            </a:r>
            <a:endParaRPr lang="zh-TW" altLang="en-US" sz="2400" dirty="0">
              <a:latin typeface="+mn-ea"/>
            </a:endParaRPr>
          </a:p>
        </p:txBody>
      </p:sp>
      <p:pic>
        <p:nvPicPr>
          <p:cNvPr id="4100" name="Picture 4" descr="https://fbcdn-sphotos-a-a.akamaihd.net/hphotos-ak-xap1/t1.0-9/1157536_642084969144433_2008909579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65387" y="2899668"/>
            <a:ext cx="3472774" cy="28988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48136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影片介紹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85609"/>
            <a:ext cx="8915400" cy="4562271"/>
          </a:xfrm>
        </p:spPr>
        <p:txBody>
          <a:bodyPr>
            <a:normAutofit/>
          </a:bodyPr>
          <a:lstStyle/>
          <a:p>
            <a:r>
              <a:rPr lang="zh-TW" altLang="en-US" sz="2400" dirty="0"/>
              <a:t>他是來自越南的同學，到台灣已有５年半的時間，不只成績非常優異，連體育項目也不遜色，曾經是</a:t>
            </a:r>
            <a:r>
              <a:rPr lang="zh-TW" altLang="en-US" sz="2400" dirty="0" smtClean="0"/>
              <a:t>高中排球校隊</a:t>
            </a:r>
            <a:r>
              <a:rPr lang="zh-TW" altLang="en-US" sz="2400" dirty="0"/>
              <a:t>的一員</a:t>
            </a:r>
            <a:r>
              <a:rPr lang="zh-TW" altLang="en-US" sz="2400" dirty="0" smtClean="0"/>
              <a:t>。他在越南算是華</a:t>
            </a:r>
            <a:r>
              <a:rPr lang="zh-TW" altLang="en-US" sz="2400" dirty="0"/>
              <a:t>僑</a:t>
            </a:r>
            <a:r>
              <a:rPr lang="zh-TW" altLang="en-US" sz="2400" dirty="0" smtClean="0"/>
              <a:t>也</a:t>
            </a:r>
            <a:r>
              <a:rPr lang="zh-TW" altLang="en-US" sz="2400" dirty="0"/>
              <a:t>有一點中文基礎，又因為台灣的科技比越南當地來的進步，這些成了他當初選擇來台灣念書的原因。雖然一開始來台灣，中文方面不是</a:t>
            </a:r>
            <a:r>
              <a:rPr lang="zh-TW" altLang="en-US" sz="2400" dirty="0" smtClean="0"/>
              <a:t>那麼流利</a:t>
            </a:r>
            <a:r>
              <a:rPr lang="zh-TW" altLang="en-US" sz="2400" dirty="0"/>
              <a:t>，被同學以異樣的眼光去看，但他的個性樂觀開朗，久而久之也交到</a:t>
            </a:r>
            <a:r>
              <a:rPr lang="zh-TW" altLang="en-US" sz="2400" dirty="0" smtClean="0"/>
              <a:t>許</a:t>
            </a:r>
            <a:r>
              <a:rPr lang="zh-TW" altLang="en-US" sz="2400" dirty="0"/>
              <a:t>多</a:t>
            </a:r>
            <a:r>
              <a:rPr lang="zh-TW" altLang="en-US" sz="2400" dirty="0" smtClean="0"/>
              <a:t>的</a:t>
            </a:r>
            <a:r>
              <a:rPr lang="zh-TW" altLang="en-US" sz="2400" dirty="0"/>
              <a:t>朋友。</a:t>
            </a:r>
          </a:p>
        </p:txBody>
      </p:sp>
      <p:pic>
        <p:nvPicPr>
          <p:cNvPr id="2050" name="Picture 2" descr="https://fbcdn-sphotos-d-a.akamaihd.net/hphotos-ak-xfa1/t1.0-9/598982_405321006176009_654358949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62272" y="3949430"/>
            <a:ext cx="4708187" cy="265565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9387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日常照片</a:t>
            </a:r>
            <a:endParaRPr lang="zh-TW" altLang="en-US" dirty="0"/>
          </a:p>
        </p:txBody>
      </p:sp>
      <p:pic>
        <p:nvPicPr>
          <p:cNvPr id="3074" name="Picture 2" descr="https://scontent-a-lax.xx.fbcdn.net/hphotos-xaf1/t1.0-9/429842_366375366715396_834391236_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763" y="1420238"/>
            <a:ext cx="2821880" cy="30155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s://fbcdn-sphotos-b-a.akamaihd.net/hphotos-ak-xfa1/t1.0-9/934933_557372977637477_536435737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75690" y="4161053"/>
            <a:ext cx="3330293" cy="25519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fbcdn-sphotos-g-a.akamaihd.net/hphotos-ak-xaf1/t1.0-9/530748_504904469529151_1685404344_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96526" y="630676"/>
            <a:ext cx="3323651" cy="33822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s://scontent-b-lax.xx.fbcdn.net/hphotos-xfa1/l/t1.0-9/422559_340055532702557_963954568_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03911" y="3836847"/>
            <a:ext cx="3516266" cy="28761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fbcdn-sphotos-a-a.akamaihd.net/hphotos-ak-xpa1/t1.0-9/65896_242588925878618_1167912366_n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23255" y="2165093"/>
            <a:ext cx="4495242" cy="29864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299795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197</Words>
  <Application>Microsoft Office PowerPoint</Application>
  <PresentationFormat>自訂</PresentationFormat>
  <Paragraphs>14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絲縷</vt:lpstr>
      <vt:lpstr>移民社會的認同:過去、現在與未來  來自越南的同學 </vt:lpstr>
      <vt:lpstr>拍攝動機</vt:lpstr>
      <vt:lpstr>影片介紹</vt:lpstr>
      <vt:lpstr>日常照片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移民社會的認同:過去、現在與未來  來自越南的同學 </dc:title>
  <dc:creator>LEE</dc:creator>
  <cp:lastModifiedBy>cc</cp:lastModifiedBy>
  <cp:revision>10</cp:revision>
  <dcterms:created xsi:type="dcterms:W3CDTF">2014-06-10T12:02:02Z</dcterms:created>
  <dcterms:modified xsi:type="dcterms:W3CDTF">2014-12-09T08:47:32Z</dcterms:modified>
</cp:coreProperties>
</file>