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96" y="-2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28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15819-965F-4C4E-A129-AE9C350F3F5E}" type="datetimeFigureOut">
              <a:rPr lang="zh-TW" altLang="en-US" smtClean="0"/>
              <a:t>2014/12/8</a:t>
            </a:fld>
            <a:endParaRPr lang="zh-TW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D64D-3C84-464D-A527-659ECE39157D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15819-965F-4C4E-A129-AE9C350F3F5E}" type="datetimeFigureOut">
              <a:rPr lang="zh-TW" altLang="en-US" smtClean="0"/>
              <a:t>2014/12/8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D64D-3C84-464D-A527-659ECE39157D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15819-965F-4C4E-A129-AE9C350F3F5E}" type="datetimeFigureOut">
              <a:rPr lang="zh-TW" altLang="en-US" smtClean="0"/>
              <a:t>2014/12/8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D64D-3C84-464D-A527-659ECE39157D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15819-965F-4C4E-A129-AE9C350F3F5E}" type="datetimeFigureOut">
              <a:rPr lang="zh-TW" altLang="en-US" smtClean="0"/>
              <a:t>2014/12/8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D64D-3C84-464D-A527-659ECE39157D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15819-965F-4C4E-A129-AE9C350F3F5E}" type="datetimeFigureOut">
              <a:rPr lang="zh-TW" altLang="en-US" smtClean="0"/>
              <a:t>2014/12/8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261D64D-3C84-464D-A527-659ECE39157D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15819-965F-4C4E-A129-AE9C350F3F5E}" type="datetimeFigureOut">
              <a:rPr lang="zh-TW" altLang="en-US" smtClean="0"/>
              <a:t>2014/12/8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D64D-3C84-464D-A527-659ECE39157D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15819-965F-4C4E-A129-AE9C350F3F5E}" type="datetimeFigureOut">
              <a:rPr lang="zh-TW" altLang="en-US" smtClean="0"/>
              <a:t>2014/12/8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D64D-3C84-464D-A527-659ECE39157D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15819-965F-4C4E-A129-AE9C350F3F5E}" type="datetimeFigureOut">
              <a:rPr lang="zh-TW" altLang="en-US" smtClean="0"/>
              <a:t>2014/12/8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D64D-3C84-464D-A527-659ECE39157D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15819-965F-4C4E-A129-AE9C350F3F5E}" type="datetimeFigureOut">
              <a:rPr lang="zh-TW" altLang="en-US" smtClean="0"/>
              <a:t>2014/12/8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D64D-3C84-464D-A527-659ECE39157D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15819-965F-4C4E-A129-AE9C350F3F5E}" type="datetimeFigureOut">
              <a:rPr lang="zh-TW" altLang="en-US" smtClean="0"/>
              <a:t>2014/12/8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D64D-3C84-464D-A527-659ECE39157D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zh-TW" alt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按一下圖示以新增圖片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15819-965F-4C4E-A129-AE9C350F3F5E}" type="datetimeFigureOut">
              <a:rPr lang="zh-TW" altLang="en-US" smtClean="0"/>
              <a:t>2014/12/8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D64D-3C84-464D-A527-659ECE39157D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2915819-965F-4C4E-A129-AE9C350F3F5E}" type="datetimeFigureOut">
              <a:rPr lang="zh-TW" altLang="en-US" smtClean="0"/>
              <a:t>2014/12/8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261D64D-3C84-464D-A527-659ECE39157D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zh.wikipedia.org/wiki/%E9%AD%94%E9%AC%BC%E7%B8%BD%E5%8B%95%E5%93%A1" TargetMode="External"/><Relationship Id="rId2" Type="http://schemas.openxmlformats.org/officeDocument/2006/relationships/hyperlink" Target="http://zh.wikipedia.org/wiki/%E9%8A%80%E7%BF%BC%E6%AE%BA%E6%89%8B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google.com/search?espv=2&amp;biw=1280&amp;bih=909&amp;q=%E5%91%BD%E9%81%8B%E8%A6%8F%E5%8A%83%E5%B1%80&amp;stick=H4sIAAAAAAAAAGOovnz8BQMDgzoHsxCHfq6-gWlhVZkSF4hlVpVVnByvxRuQWlScnxeS75tflpm68ozB9S3L8pU_la7xZLDSi818J3MbADv_VHdEAAAA&amp;sa=X&amp;ei=uVmFVPr-CMGzmwWB54KoDg&amp;ved=0CMgBEMQNMBM" TargetMode="External"/><Relationship Id="rId5" Type="http://schemas.openxmlformats.org/officeDocument/2006/relationships/hyperlink" Target="http://zh.wikipedia.org/wiki/%E8%A8%98%E6%86%B6%E8%A3%82%E7%97%95" TargetMode="External"/><Relationship Id="rId4" Type="http://schemas.openxmlformats.org/officeDocument/2006/relationships/hyperlink" Target="http://zh.wikipedia.org/wiki/%E9%97%9C%E9%8D%B5%E5%A0%B1%E5%91%8A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 smtClean="0"/>
              <a:t>銀翼</a:t>
            </a:r>
            <a:r>
              <a:rPr lang="zh-TW" altLang="en-US" dirty="0" smtClean="0"/>
              <a:t>殺手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>(DO ANDROIDS Dream of Electric Sheep?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428728" y="4000504"/>
            <a:ext cx="6400800" cy="1752600"/>
          </a:xfrm>
        </p:spPr>
        <p:txBody>
          <a:bodyPr/>
          <a:lstStyle/>
          <a:p>
            <a:r>
              <a:rPr lang="en-US" altLang="zh-TW" dirty="0" smtClean="0"/>
              <a:t>By Philip Dick</a:t>
            </a:r>
            <a:endParaRPr lang="zh-TW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Philip Dick (1928~1982)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七部</a:t>
            </a:r>
            <a:r>
              <a:rPr lang="zh-TW" altLang="en-US" dirty="0" smtClean="0"/>
              <a:t>小說改編成電影</a:t>
            </a:r>
            <a:r>
              <a:rPr lang="en-US" altLang="zh-TW" dirty="0" smtClean="0"/>
              <a:t>《</a:t>
            </a:r>
            <a:r>
              <a:rPr lang="zh-TW" altLang="en-US" dirty="0" smtClean="0">
                <a:hlinkClick r:id="rId2" tooltip="銀翼殺手"/>
              </a:rPr>
              <a:t>銀翼殺手</a:t>
            </a:r>
            <a:r>
              <a:rPr lang="en-US" altLang="zh-TW" dirty="0" smtClean="0"/>
              <a:t>》</a:t>
            </a:r>
            <a:r>
              <a:rPr lang="zh-TW" altLang="en-US" dirty="0" smtClean="0"/>
              <a:t>、</a:t>
            </a:r>
            <a:r>
              <a:rPr lang="en-US" altLang="zh-TW" dirty="0" smtClean="0"/>
              <a:t>《</a:t>
            </a:r>
            <a:r>
              <a:rPr lang="zh-TW" altLang="en-US" dirty="0" smtClean="0">
                <a:hlinkClick r:id="rId3" tooltip="魔鬼總動員"/>
              </a:rPr>
              <a:t>魔鬼總動員</a:t>
            </a:r>
            <a:r>
              <a:rPr lang="en-US" altLang="zh-TW" dirty="0" smtClean="0"/>
              <a:t>》</a:t>
            </a:r>
            <a:r>
              <a:rPr lang="zh-TW" altLang="en-US" dirty="0" smtClean="0"/>
              <a:t>、</a:t>
            </a:r>
            <a:r>
              <a:rPr lang="en-US" altLang="zh-TW" dirty="0" smtClean="0"/>
              <a:t>《</a:t>
            </a:r>
            <a:r>
              <a:rPr lang="zh-TW" altLang="en-US" dirty="0" smtClean="0">
                <a:hlinkClick r:id="rId4" tooltip="關鍵報告"/>
              </a:rPr>
              <a:t>關鍵報告</a:t>
            </a:r>
            <a:r>
              <a:rPr lang="en-US" altLang="zh-TW" dirty="0" smtClean="0"/>
              <a:t>》</a:t>
            </a:r>
            <a:r>
              <a:rPr lang="zh-TW" altLang="en-US" dirty="0" smtClean="0"/>
              <a:t>、</a:t>
            </a:r>
            <a:r>
              <a:rPr lang="en-US" altLang="zh-TW" dirty="0" smtClean="0"/>
              <a:t>《</a:t>
            </a:r>
            <a:r>
              <a:rPr lang="zh-TW" altLang="en-US" dirty="0" smtClean="0">
                <a:hlinkClick r:id="rId5" tooltip="記憶裂痕"/>
              </a:rPr>
              <a:t>記憶裂痕</a:t>
            </a:r>
            <a:r>
              <a:rPr lang="en-US" altLang="zh-TW" dirty="0" smtClean="0"/>
              <a:t>》</a:t>
            </a:r>
            <a:r>
              <a:rPr lang="zh-TW" altLang="en-US" dirty="0" smtClean="0"/>
              <a:t>、</a:t>
            </a:r>
            <a:r>
              <a:rPr lang="en-US" altLang="zh-TW" dirty="0" smtClean="0"/>
              <a:t> </a:t>
            </a:r>
            <a:r>
              <a:rPr lang="en-US" altLang="zh-TW" dirty="0" smtClean="0"/>
              <a:t>《</a:t>
            </a:r>
            <a:r>
              <a:rPr lang="zh-TW" altLang="en-US" dirty="0" smtClean="0">
                <a:hlinkClick r:id="rId6" tooltip="命運規劃局 (2011 年)"/>
              </a:rPr>
              <a:t>命運規劃局</a:t>
            </a:r>
            <a:r>
              <a:rPr lang="en-US" altLang="zh-TW" dirty="0" smtClean="0"/>
              <a:t>》</a:t>
            </a:r>
          </a:p>
          <a:p>
            <a:r>
              <a:rPr lang="zh-TW" altLang="en-US" dirty="0" smtClean="0"/>
              <a:t>提出</a:t>
            </a:r>
            <a:r>
              <a:rPr lang="zh-TW" altLang="en-US" dirty="0" smtClean="0">
                <a:solidFill>
                  <a:srgbClr val="FF0000"/>
                </a:solidFill>
              </a:rPr>
              <a:t>錯</a:t>
            </a:r>
            <a:r>
              <a:rPr lang="zh-TW" altLang="en-US" dirty="0" smtClean="0">
                <a:solidFill>
                  <a:srgbClr val="FF0000"/>
                </a:solidFill>
              </a:rPr>
              <a:t>列宇宙</a:t>
            </a:r>
            <a:r>
              <a:rPr lang="zh-TW" altLang="en-US" dirty="0" smtClean="0"/>
              <a:t>（</a:t>
            </a:r>
            <a:r>
              <a:rPr lang="en-US" dirty="0" smtClean="0"/>
              <a:t>Alternate universes</a:t>
            </a:r>
            <a:r>
              <a:rPr lang="en-US" dirty="0" smtClean="0"/>
              <a:t>）</a:t>
            </a:r>
            <a:r>
              <a:rPr lang="zh-TW" altLang="en-US" dirty="0" smtClean="0"/>
              <a:t>、</a:t>
            </a:r>
            <a:r>
              <a:rPr lang="zh-TW" altLang="en-US" dirty="0" smtClean="0">
                <a:solidFill>
                  <a:srgbClr val="FF0000"/>
                </a:solidFill>
              </a:rPr>
              <a:t>擬</a:t>
            </a:r>
            <a:r>
              <a:rPr lang="zh-TW" altLang="en-US" dirty="0" smtClean="0">
                <a:solidFill>
                  <a:srgbClr val="FF0000"/>
                </a:solidFill>
              </a:rPr>
              <a:t>像複製</a:t>
            </a:r>
            <a:r>
              <a:rPr lang="zh-TW" altLang="en-US" dirty="0" smtClean="0"/>
              <a:t>（</a:t>
            </a:r>
            <a:r>
              <a:rPr lang="en-US" dirty="0" smtClean="0"/>
              <a:t>simulacra</a:t>
            </a:r>
            <a:r>
              <a:rPr lang="en-US" dirty="0" smtClean="0"/>
              <a:t>）</a:t>
            </a:r>
            <a:r>
              <a:rPr lang="zh-TW" altLang="en-US" dirty="0" smtClean="0"/>
              <a:t>，質疑宇宙的唯一，質疑真實。</a:t>
            </a:r>
            <a:endParaRPr lang="en-US" altLang="zh-TW" dirty="0" smtClean="0"/>
          </a:p>
          <a:p>
            <a:r>
              <a:rPr lang="zh-TW" altLang="en-US" dirty="0" smtClean="0"/>
              <a:t>身為</a:t>
            </a:r>
            <a:r>
              <a:rPr lang="zh-TW" altLang="en-US" dirty="0" smtClean="0"/>
              <a:t>精神分裂症所苦，作品靈感來自幻想。</a:t>
            </a:r>
            <a:endParaRPr lang="en-US" dirty="0" smtClean="0"/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銀翼</a:t>
            </a:r>
            <a:r>
              <a:rPr lang="zh-TW" altLang="en-US" dirty="0" smtClean="0"/>
              <a:t>殺手 </a:t>
            </a:r>
            <a:r>
              <a:rPr lang="en-US" altLang="zh-TW" dirty="0" smtClean="0"/>
              <a:t>(1968)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357850"/>
          </a:xfrm>
        </p:spPr>
        <p:txBody>
          <a:bodyPr>
            <a:normAutofit fontScale="85000" lnSpcReduction="20000"/>
          </a:bodyPr>
          <a:lstStyle/>
          <a:p>
            <a:pPr>
              <a:spcAft>
                <a:spcPts val="600"/>
              </a:spcAft>
            </a:pPr>
            <a:r>
              <a:rPr lang="en-US" altLang="zh-TW" dirty="0" smtClean="0"/>
              <a:t>1992</a:t>
            </a:r>
            <a:r>
              <a:rPr lang="zh-TW" altLang="en-US" dirty="0" smtClean="0"/>
              <a:t>年末日戰爭發生後，地球充滿核爆幅射塵，多數人類移居外星球，生化人</a:t>
            </a:r>
            <a:r>
              <a:rPr lang="en-US" altLang="zh-TW" dirty="0" smtClean="0"/>
              <a:t>(android)</a:t>
            </a:r>
            <a:r>
              <a:rPr lang="zh-TW" altLang="en-US" dirty="0" smtClean="0"/>
              <a:t>被製造出來為移居的地球人工作。</a:t>
            </a:r>
            <a:endParaRPr lang="en-US" altLang="zh-TW" dirty="0" smtClean="0"/>
          </a:p>
          <a:p>
            <a:pPr>
              <a:spcAft>
                <a:spcPts val="600"/>
              </a:spcAft>
            </a:pPr>
            <a:r>
              <a:rPr lang="zh-TW" altLang="en-US" dirty="0" smtClean="0"/>
              <a:t>地球僅</a:t>
            </a:r>
            <a:r>
              <a:rPr lang="zh-TW" altLang="en-US" dirty="0" smtClean="0"/>
              <a:t>剩少數人類，如賞金獵人</a:t>
            </a:r>
            <a:r>
              <a:rPr lang="en-US" altLang="zh-TW" dirty="0" smtClean="0"/>
              <a:t>(bounty hunter)</a:t>
            </a:r>
          </a:p>
          <a:p>
            <a:pPr>
              <a:spcAft>
                <a:spcPts val="600"/>
              </a:spcAft>
              <a:buNone/>
            </a:pPr>
            <a:r>
              <a:rPr lang="en-US" altLang="zh-TW" dirty="0" smtClean="0"/>
              <a:t>	</a:t>
            </a:r>
            <a:r>
              <a:rPr lang="zh-TW" altLang="en-US" dirty="0" smtClean="0"/>
              <a:t>和</a:t>
            </a:r>
            <a:r>
              <a:rPr lang="zh-TW" altLang="en-US" dirty="0" smtClean="0"/>
              <a:t>被汙染</a:t>
            </a:r>
            <a:r>
              <a:rPr lang="zh-TW" altLang="en-US" dirty="0" smtClean="0"/>
              <a:t>的人類</a:t>
            </a:r>
            <a:r>
              <a:rPr lang="en-US" altLang="zh-TW" dirty="0" smtClean="0"/>
              <a:t>(</a:t>
            </a:r>
            <a:r>
              <a:rPr lang="zh-TW" altLang="en-US" dirty="0" smtClean="0"/>
              <a:t>智力受損</a:t>
            </a:r>
            <a:r>
              <a:rPr lang="en-US" altLang="zh-TW" dirty="0" smtClean="0"/>
              <a:t>)</a:t>
            </a:r>
          </a:p>
          <a:p>
            <a:pPr>
              <a:spcAft>
                <a:spcPts val="600"/>
              </a:spcAft>
            </a:pPr>
            <a:r>
              <a:rPr lang="zh-TW" altLang="en-US" dirty="0" smtClean="0"/>
              <a:t>真實生物幾乎滅絕了，也沒有小孩，地球上的少數人類只能養機器動物來陪伴。</a:t>
            </a:r>
            <a:endParaRPr lang="en-US" altLang="zh-TW" dirty="0" smtClean="0"/>
          </a:p>
          <a:p>
            <a:pPr>
              <a:spcAft>
                <a:spcPts val="600"/>
              </a:spcAft>
            </a:pPr>
            <a:r>
              <a:rPr lang="zh-TW" altLang="en-US" dirty="0" smtClean="0"/>
              <a:t>人類依賴情緒調節器</a:t>
            </a:r>
            <a:r>
              <a:rPr lang="en-US" altLang="zh-TW" dirty="0" smtClean="0"/>
              <a:t>(mood machine)</a:t>
            </a:r>
            <a:r>
              <a:rPr lang="zh-TW" altLang="en-US" dirty="0" smtClean="0"/>
              <a:t>來調節心情。</a:t>
            </a:r>
            <a:endParaRPr lang="en-US" altLang="zh-TW" dirty="0" smtClean="0"/>
          </a:p>
          <a:p>
            <a:pPr>
              <a:spcAft>
                <a:spcPts val="600"/>
              </a:spcAft>
            </a:pPr>
            <a:r>
              <a:rPr lang="zh-TW" altLang="en-US" dirty="0" smtClean="0"/>
              <a:t>摩</a:t>
            </a:r>
            <a:r>
              <a:rPr lang="zh-TW" altLang="en-US" dirty="0" smtClean="0"/>
              <a:t>瑟主義 </a:t>
            </a:r>
            <a:r>
              <a:rPr lang="en-US" altLang="zh-TW" dirty="0" smtClean="0"/>
              <a:t>(</a:t>
            </a:r>
            <a:r>
              <a:rPr lang="en-US" altLang="zh-TW" dirty="0" err="1" smtClean="0"/>
              <a:t>Mercerism</a:t>
            </a:r>
            <a:r>
              <a:rPr lang="en-US" altLang="zh-TW" dirty="0" smtClean="0"/>
              <a:t>)</a:t>
            </a:r>
            <a:r>
              <a:rPr lang="zh-TW" altLang="en-US" dirty="0" smtClean="0"/>
              <a:t>為新宗教，人類透過同理箱 </a:t>
            </a:r>
            <a:r>
              <a:rPr lang="en-US" altLang="zh-TW" dirty="0" smtClean="0"/>
              <a:t>(empathy box)</a:t>
            </a:r>
            <a:r>
              <a:rPr lang="zh-TW" altLang="en-US" dirty="0" smtClean="0"/>
              <a:t>感應</a:t>
            </a:r>
            <a:r>
              <a:rPr lang="en-US" altLang="zh-TW" dirty="0" smtClean="0"/>
              <a:t>Mercer</a:t>
            </a:r>
            <a:r>
              <a:rPr lang="zh-TW" altLang="en-US" dirty="0" smtClean="0"/>
              <a:t>的痛苦，表達集體的情感。</a:t>
            </a:r>
            <a:endParaRPr lang="en-US" altLang="zh-TW" dirty="0" smtClean="0"/>
          </a:p>
          <a:p>
            <a:pPr>
              <a:spcAft>
                <a:spcPts val="600"/>
              </a:spcAft>
            </a:pPr>
            <a:r>
              <a:rPr lang="en-US" altLang="zh-TW" dirty="0" smtClean="0"/>
              <a:t>Buster Friendly</a:t>
            </a:r>
            <a:r>
              <a:rPr lang="zh-TW" altLang="en-US" cap="all" dirty="0" smtClean="0"/>
              <a:t>是電視脫口秀主持人，人類信賴的資訊來源。</a:t>
            </a:r>
            <a:endParaRPr lang="en-US" altLang="zh-TW" cap="all" dirty="0" smtClean="0"/>
          </a:p>
          <a:p>
            <a:pPr>
              <a:spcAft>
                <a:spcPts val="600"/>
              </a:spcAft>
            </a:pPr>
            <a:r>
              <a:rPr lang="zh-TW" altLang="en-US" dirty="0" smtClean="0"/>
              <a:t>少數</a:t>
            </a:r>
            <a:r>
              <a:rPr lang="zh-TW" altLang="en-US" dirty="0" smtClean="0"/>
              <a:t>生化</a:t>
            </a:r>
            <a:r>
              <a:rPr lang="zh-TW" altLang="en-US" dirty="0" smtClean="0"/>
              <a:t>人逃出外星球，來到地球假冒人類。</a:t>
            </a:r>
            <a:endParaRPr lang="en-US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 fontScale="90000"/>
          </a:bodyPr>
          <a:lstStyle/>
          <a:p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28596" y="1071546"/>
            <a:ext cx="8258204" cy="5237814"/>
          </a:xfrm>
        </p:spPr>
        <p:txBody>
          <a:bodyPr/>
          <a:lstStyle/>
          <a:p>
            <a:r>
              <a:rPr lang="zh-TW" altLang="en-US" dirty="0" smtClean="0"/>
              <a:t>同理心測試用來分辨人類與生化人。</a:t>
            </a:r>
            <a:endParaRPr lang="en-US" altLang="zh-TW" dirty="0" smtClean="0"/>
          </a:p>
          <a:p>
            <a:r>
              <a:rPr lang="en-US" altLang="zh-TW" dirty="0" smtClean="0"/>
              <a:t>Mercer</a:t>
            </a:r>
            <a:r>
              <a:rPr lang="zh-TW" altLang="en-US" dirty="0" smtClean="0"/>
              <a:t>和</a:t>
            </a:r>
            <a:r>
              <a:rPr lang="en-US" altLang="zh-TW" dirty="0" smtClean="0"/>
              <a:t>Buster Friendly</a:t>
            </a:r>
            <a:r>
              <a:rPr lang="zh-TW" altLang="en-US" dirty="0" smtClean="0"/>
              <a:t>成為人類靈魂的引導者。</a:t>
            </a:r>
            <a:endParaRPr lang="en-US" altLang="zh-TW" dirty="0" smtClean="0"/>
          </a:p>
          <a:p>
            <a:r>
              <a:rPr lang="zh-TW" altLang="en-US" dirty="0" smtClean="0"/>
              <a:t>人類必須靠電視的</a:t>
            </a:r>
            <a:r>
              <a:rPr lang="en-US" altLang="zh-TW" dirty="0" smtClean="0"/>
              <a:t>Buster </a:t>
            </a:r>
            <a:r>
              <a:rPr lang="en-US" altLang="zh-TW" dirty="0" smtClean="0"/>
              <a:t>Friendly</a:t>
            </a:r>
            <a:r>
              <a:rPr lang="zh-TW" altLang="en-US" dirty="0" smtClean="0"/>
              <a:t>才能驅逐孤獨感。</a:t>
            </a:r>
            <a:endParaRPr lang="en-US" altLang="zh-TW" dirty="0" smtClean="0"/>
          </a:p>
          <a:p>
            <a:r>
              <a:rPr lang="zh-TW" altLang="en-US" dirty="0" smtClean="0"/>
              <a:t>在未來世界中，人類必須</a:t>
            </a:r>
            <a:r>
              <a:rPr lang="zh-TW" altLang="en-US" u="sng" dirty="0" smtClean="0"/>
              <a:t>努力</a:t>
            </a:r>
            <a:r>
              <a:rPr lang="zh-TW" altLang="en-US" dirty="0" smtClean="0"/>
              <a:t>維持同理</a:t>
            </a:r>
            <a:r>
              <a:rPr lang="zh-TW" altLang="en-US" dirty="0" smtClean="0"/>
              <a:t>心，才不會淪為</a:t>
            </a:r>
            <a:r>
              <a:rPr lang="zh-TW" altLang="en-US" dirty="0" smtClean="0"/>
              <a:t>「沒有感情</a:t>
            </a:r>
            <a:r>
              <a:rPr lang="en-US" altLang="zh-TW" dirty="0" smtClean="0"/>
              <a:t>/</a:t>
            </a:r>
            <a:r>
              <a:rPr lang="zh-TW" altLang="en-US" dirty="0" smtClean="0"/>
              <a:t>靈魂」的生化人。</a:t>
            </a:r>
            <a:endParaRPr lang="en-US" altLang="zh-TW" dirty="0" smtClean="0"/>
          </a:p>
          <a:p>
            <a:pPr>
              <a:buNone/>
            </a:pPr>
            <a:r>
              <a:rPr lang="zh-TW" altLang="en-US" dirty="0" smtClean="0"/>
              <a:t> </a:t>
            </a:r>
            <a:r>
              <a:rPr lang="zh-TW" altLang="en-US" dirty="0" smtClean="0"/>
              <a:t> </a:t>
            </a:r>
            <a:endParaRPr lang="en-US" altLang="zh-TW" dirty="0" smtClean="0"/>
          </a:p>
          <a:p>
            <a:endParaRPr lang="en-US" altLang="zh-TW" dirty="0" smtClean="0"/>
          </a:p>
          <a:p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/>
          <a:lstStyle/>
          <a:p>
            <a:r>
              <a:rPr lang="zh-TW" altLang="en-US" dirty="0" smtClean="0"/>
              <a:t>「</a:t>
            </a:r>
            <a:r>
              <a:rPr lang="zh-TW" altLang="en-US" dirty="0" smtClean="0"/>
              <a:t>人</a:t>
            </a:r>
            <a:r>
              <a:rPr lang="zh-TW" altLang="en-US" dirty="0" smtClean="0"/>
              <a:t>」是什麼</a:t>
            </a:r>
            <a:r>
              <a:rPr lang="en-US" altLang="zh-TW" dirty="0" smtClean="0"/>
              <a:t>?</a:t>
            </a:r>
            <a:endParaRPr lang="zh-TW" altLang="en-US" dirty="0"/>
          </a:p>
        </p:txBody>
      </p:sp>
      <p:pic>
        <p:nvPicPr>
          <p:cNvPr id="4" name="內容版面配置區 3" descr="圖片1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7158" y="1143000"/>
            <a:ext cx="8286808" cy="5500710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/>
          <a:lstStyle/>
          <a:p>
            <a:r>
              <a:rPr lang="zh-TW" altLang="en-US" dirty="0" smtClean="0"/>
              <a:t>生化人可否有同理心</a:t>
            </a:r>
            <a:r>
              <a:rPr lang="en-US" altLang="zh-TW" dirty="0" smtClean="0"/>
              <a:t>?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094938"/>
          </a:xfrm>
        </p:spPr>
        <p:txBody>
          <a:bodyPr/>
          <a:lstStyle/>
          <a:p>
            <a:r>
              <a:rPr lang="zh-TW" altLang="en-US" dirty="0" smtClean="0"/>
              <a:t>同理心可能來自哪裡</a:t>
            </a:r>
            <a:r>
              <a:rPr lang="en-US" altLang="zh-TW" dirty="0" smtClean="0"/>
              <a:t>?</a:t>
            </a:r>
          </a:p>
          <a:p>
            <a:pPr lvl="1"/>
            <a:r>
              <a:rPr lang="zh-TW" altLang="en-US" dirty="0" smtClean="0"/>
              <a:t>高科技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醫藥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傳播</a:t>
            </a:r>
            <a:r>
              <a:rPr lang="zh-TW" altLang="en-US" dirty="0" smtClean="0"/>
              <a:t>媒體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學校教育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家庭</a:t>
            </a:r>
            <a:r>
              <a:rPr lang="en-US" altLang="zh-TW" dirty="0" smtClean="0"/>
              <a:t>/</a:t>
            </a:r>
            <a:r>
              <a:rPr lang="zh-TW" altLang="en-US" dirty="0" smtClean="0"/>
              <a:t>社</a:t>
            </a:r>
            <a:r>
              <a:rPr lang="zh-TW" altLang="en-US" dirty="0" smtClean="0"/>
              <a:t>群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文學</a:t>
            </a:r>
            <a:r>
              <a:rPr lang="en-US" altLang="zh-TW" dirty="0" smtClean="0"/>
              <a:t>/</a:t>
            </a:r>
            <a:r>
              <a:rPr lang="zh-TW" altLang="en-US" dirty="0" smtClean="0"/>
              <a:t>藝術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宗教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. . .</a:t>
            </a:r>
          </a:p>
          <a:p>
            <a:pPr lvl="1"/>
            <a:endParaRPr lang="zh-TW" alt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鋒芒">
  <a:themeElements>
    <a:clrScheme name="鋒芒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鋒芒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鋒芒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106</TotalTime>
  <Words>228</Words>
  <Application>Microsoft Office PowerPoint</Application>
  <PresentationFormat>如螢幕大小 (4:3)</PresentationFormat>
  <Paragraphs>31</Paragraphs>
  <Slides>6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7" baseType="lpstr">
      <vt:lpstr>鋒芒</vt:lpstr>
      <vt:lpstr>銀翼殺手 (DO ANDROIDS Dream of Electric Sheep?</vt:lpstr>
      <vt:lpstr>Philip Dick (1928~1982)</vt:lpstr>
      <vt:lpstr>銀翼殺手 (1968)</vt:lpstr>
      <vt:lpstr>投影片 4</vt:lpstr>
      <vt:lpstr>「人」是什麼?</vt:lpstr>
      <vt:lpstr>生化人可否有同理心?</vt:lpstr>
    </vt:vector>
  </TitlesOfParts>
  <Company>cyu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銀翼殺手 (DO ANDROIDS Dream of Electric Sheep?</dc:title>
  <dc:creator>cc</dc:creator>
  <cp:lastModifiedBy>cc</cp:lastModifiedBy>
  <cp:revision>11</cp:revision>
  <dcterms:created xsi:type="dcterms:W3CDTF">2014-12-08T07:38:36Z</dcterms:created>
  <dcterms:modified xsi:type="dcterms:W3CDTF">2014-12-08T09:24:45Z</dcterms:modified>
</cp:coreProperties>
</file>