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3" r:id="rId6"/>
    <p:sldId id="260" r:id="rId7"/>
    <p:sldId id="264" r:id="rId8"/>
    <p:sldId id="258" r:id="rId9"/>
    <p:sldId id="261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5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0DB1F-7826-4EB2-BEEE-873FB0F45B82}" type="datetimeFigureOut">
              <a:rPr lang="zh-TW" altLang="en-US" smtClean="0"/>
              <a:pPr/>
              <a:t>2013/10/22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hyperlink" Target="http://search.books.com.tw/exep/prod_search.php?key=Jon+Gordon&amp;f=author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://search.books.com.tw/exep/prod_search.php?key=%E5%BC%B7%EF%BC%8E%E9%AB%98%E7%99%BB&amp;f=author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books.com.tw/web/sys_pubtop/books/?pubid=worldlife" TargetMode="External"/><Relationship Id="rId5" Type="http://schemas.openxmlformats.org/officeDocument/2006/relationships/hyperlink" Target="http://search.books.com.tw/exep/prod_search.php?key=%E9%83%AD%E6%83%A0%E8%8A%B3&amp;f=author" TargetMode="External"/><Relationship Id="rId10" Type="http://schemas.openxmlformats.org/officeDocument/2006/relationships/image" Target="../media/image5.jpeg"/><Relationship Id="rId4" Type="http://schemas.openxmlformats.org/officeDocument/2006/relationships/hyperlink" Target="http://search.books.com.tw/exep/prod_search.php?key=%E9%A1%8F%E5%92%8C%E6%AD%A3&amp;f=author" TargetMode="External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docs.google.com/document/d/1GbE_-lIHyEPEVCACGktwfYfHAyvzoGEpG0v7fanBh2E/edit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KLXzAIs6Tk" TargetMode="External"/><Relationship Id="rId2" Type="http://schemas.openxmlformats.org/officeDocument/2006/relationships/hyperlink" Target="https://www.facebook.com/carpentersinger?fref=t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00628" y="2130425"/>
            <a:ext cx="3457572" cy="1470025"/>
          </a:xfrm>
        </p:spPr>
        <p:txBody>
          <a:bodyPr/>
          <a:lstStyle/>
          <a:p>
            <a:r>
              <a:rPr lang="zh-TW" altLang="en-US" dirty="0" smtClean="0"/>
              <a:t>過你的第二人生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500694" y="4286256"/>
            <a:ext cx="2414582" cy="1752600"/>
          </a:xfrm>
        </p:spPr>
        <p:txBody>
          <a:bodyPr/>
          <a:lstStyle/>
          <a:p>
            <a:r>
              <a:rPr lang="zh-TW" altLang="en-US" dirty="0" smtClean="0"/>
              <a:t>導讀：</a:t>
            </a:r>
            <a:endParaRPr lang="en-US" altLang="zh-TW" dirty="0" smtClean="0"/>
          </a:p>
          <a:p>
            <a:r>
              <a:rPr lang="zh-TW" altLang="en-US" dirty="0" smtClean="0"/>
              <a:t>劉斾辰</a:t>
            </a:r>
            <a:endParaRPr lang="zh-TW" altLang="en-US" dirty="0"/>
          </a:p>
        </p:txBody>
      </p:sp>
      <p:pic>
        <p:nvPicPr>
          <p:cNvPr id="5" name="圖片 4" descr="過你的第二人生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000108"/>
            <a:ext cx="4000528" cy="4000528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 rot="1062127">
            <a:off x="77177" y="5186840"/>
            <a:ext cx="3262432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000" dirty="0" smtClean="0"/>
              <a:t>追夢人生</a:t>
            </a:r>
            <a:endParaRPr lang="zh-TW" altLang="en-US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後記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500002" y="1285860"/>
            <a:ext cx="86439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 smtClean="0"/>
              <a:t>生命跟你息息相關。若非如此，你就不會存在於這個世界上。</a:t>
            </a:r>
            <a:endParaRPr lang="en-US" altLang="zh-TW" sz="2400" dirty="0" smtClean="0"/>
          </a:p>
          <a:p>
            <a:pPr>
              <a:lnSpc>
                <a:spcPct val="150000"/>
              </a:lnSpc>
            </a:pPr>
            <a:r>
              <a:rPr lang="zh-TW" altLang="en-US" sz="2400" dirty="0" smtClean="0"/>
              <a:t>生命不只是關乎自己而已。你必須知道，你也為了他人而存在。</a:t>
            </a:r>
            <a:endParaRPr lang="en-US" altLang="zh-TW" sz="2400" dirty="0" smtClean="0"/>
          </a:p>
          <a:p>
            <a:pPr>
              <a:lnSpc>
                <a:spcPct val="150000"/>
              </a:lnSpc>
            </a:pPr>
            <a:r>
              <a:rPr lang="zh-TW" altLang="en-US" sz="2400" dirty="0" smtClean="0"/>
              <a:t>生命不只是關乎自己而已，生命超乎你的存在。</a:t>
            </a:r>
            <a:endParaRPr lang="en-US" altLang="zh-TW" sz="2400" dirty="0" smtClean="0"/>
          </a:p>
          <a:p>
            <a:pPr>
              <a:lnSpc>
                <a:spcPct val="150000"/>
              </a:lnSpc>
            </a:pPr>
            <a:r>
              <a:rPr lang="zh-TW" altLang="en-US" sz="2400" dirty="0" smtClean="0"/>
              <a:t>生命是佑道有比自己更重要的造物者計劃，而你是其中的一部分。</a:t>
            </a:r>
            <a:endParaRPr lang="en-US" altLang="zh-TW" sz="2400" dirty="0" smtClean="0"/>
          </a:p>
          <a:p>
            <a:pPr>
              <a:lnSpc>
                <a:spcPct val="150000"/>
              </a:lnSpc>
            </a:pPr>
            <a:r>
              <a:rPr lang="zh-TW" altLang="en-US" sz="2400" dirty="0" smtClean="0"/>
              <a:t>生命就是你！</a:t>
            </a:r>
            <a:endParaRPr lang="en-US" altLang="zh-TW" sz="2400" dirty="0" smtClean="0"/>
          </a:p>
          <a:p>
            <a:pPr>
              <a:lnSpc>
                <a:spcPct val="150000"/>
              </a:lnSpc>
            </a:pPr>
            <a:r>
              <a:rPr lang="zh-TW" altLang="en-US" sz="2400" dirty="0" smtClean="0"/>
              <a:t>生命就是你，該怎麼做，全都操之在你。</a:t>
            </a:r>
            <a:endParaRPr lang="zh-TW" altLang="en-US" sz="2400" dirty="0"/>
          </a:p>
        </p:txBody>
      </p:sp>
      <p:sp>
        <p:nvSpPr>
          <p:cNvPr id="4" name="文字方塊 3"/>
          <p:cNvSpPr txBox="1"/>
          <p:nvPr/>
        </p:nvSpPr>
        <p:spPr>
          <a:xfrm rot="1062127">
            <a:off x="-72481" y="5356546"/>
            <a:ext cx="2954655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5400" dirty="0" smtClean="0"/>
              <a:t>追夢人生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857752" y="1357298"/>
            <a:ext cx="3957638" cy="1470025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/>
              <a:t>過你的第二人生：你要留在這裡，還是往前走？</a:t>
            </a:r>
            <a:br>
              <a:rPr lang="zh-TW" altLang="en-US" sz="2400" b="1" dirty="0" smtClean="0"/>
            </a:br>
            <a:r>
              <a:rPr lang="zh-TW" altLang="en-US" sz="2400" dirty="0" smtClean="0"/>
              <a:t>作者：</a:t>
            </a:r>
            <a:r>
              <a:rPr lang="zh-TW" altLang="en-US" sz="2400" dirty="0" smtClean="0">
                <a:hlinkClick r:id="rId2"/>
              </a:rPr>
              <a:t>強．高登</a:t>
            </a:r>
            <a:r>
              <a:rPr lang="zh-TW" altLang="en-US" sz="2400" dirty="0" smtClean="0"/>
              <a:t/>
            </a:r>
            <a:br>
              <a:rPr lang="zh-TW" altLang="en-US" sz="2400" dirty="0" smtClean="0"/>
            </a:br>
            <a:r>
              <a:rPr lang="zh-TW" altLang="en-US" sz="2400" dirty="0" smtClean="0"/>
              <a:t>原文作者：</a:t>
            </a:r>
            <a:r>
              <a:rPr lang="en-US" sz="2400" dirty="0" smtClean="0">
                <a:hlinkClick r:id="rId3"/>
              </a:rPr>
              <a:t>Jon Gordon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zh-TW" altLang="en-US" sz="2400" dirty="0" smtClean="0"/>
              <a:t>譯者：</a:t>
            </a:r>
            <a:r>
              <a:rPr lang="zh-TW" altLang="en-US" sz="2400" dirty="0" smtClean="0">
                <a:hlinkClick r:id="rId4"/>
              </a:rPr>
              <a:t>顏和正</a:t>
            </a:r>
            <a:r>
              <a:rPr lang="zh-TW" altLang="en-US" sz="2400" dirty="0" smtClean="0"/>
              <a:t/>
            </a:r>
            <a:br>
              <a:rPr lang="zh-TW" altLang="en-US" sz="2400" dirty="0" smtClean="0"/>
            </a:br>
            <a:r>
              <a:rPr lang="zh-TW" altLang="en-US" sz="2400" dirty="0" smtClean="0"/>
              <a:t>繪者：</a:t>
            </a:r>
            <a:r>
              <a:rPr lang="zh-TW" altLang="en-US" sz="2400" dirty="0" smtClean="0">
                <a:hlinkClick r:id="rId5"/>
              </a:rPr>
              <a:t>郭惠芳</a:t>
            </a:r>
            <a:r>
              <a:rPr lang="zh-TW" altLang="en-US" sz="2400" dirty="0" smtClean="0"/>
              <a:t/>
            </a:r>
            <a:br>
              <a:rPr lang="zh-TW" altLang="en-US" sz="2400" dirty="0" smtClean="0"/>
            </a:br>
            <a:r>
              <a:rPr lang="zh-TW" altLang="en-US" sz="2400" dirty="0" smtClean="0"/>
              <a:t>出版社：</a:t>
            </a:r>
            <a:r>
              <a:rPr lang="zh-TW" altLang="en-US" sz="2400" dirty="0" smtClean="0">
                <a:hlinkClick r:id="rId6"/>
              </a:rPr>
              <a:t>天下雜誌</a:t>
            </a:r>
            <a:r>
              <a:rPr lang="zh-TW" altLang="en-US" sz="2400" dirty="0" smtClean="0"/>
              <a:t/>
            </a:r>
            <a:br>
              <a:rPr lang="zh-TW" altLang="en-US" sz="2400" dirty="0" smtClean="0"/>
            </a:br>
            <a:r>
              <a:rPr lang="zh-TW" altLang="en-US" sz="2400" dirty="0" smtClean="0"/>
              <a:t>出版日期：</a:t>
            </a:r>
            <a:r>
              <a:rPr lang="en-US" altLang="zh-TW" sz="2400" dirty="0" smtClean="0"/>
              <a:t>2012/11/20</a:t>
            </a:r>
            <a:br>
              <a:rPr lang="en-US" altLang="zh-TW" sz="2400" dirty="0" smtClean="0"/>
            </a:br>
            <a:r>
              <a:rPr lang="zh-TW" altLang="en-US" sz="2400" dirty="0" smtClean="0"/>
              <a:t>語言：繁體中文 </a:t>
            </a:r>
            <a:br>
              <a:rPr lang="zh-TW" altLang="en-US" sz="2400" dirty="0" smtClean="0"/>
            </a:br>
            <a:endParaRPr lang="zh-TW" altLang="en-US" sz="2400" dirty="0"/>
          </a:p>
        </p:txBody>
      </p:sp>
      <p:pic>
        <p:nvPicPr>
          <p:cNvPr id="9" name="圖片 8" descr="220px-Swinggirls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8631" y="285728"/>
            <a:ext cx="2494661" cy="3571900"/>
          </a:xfrm>
          <a:prstGeom prst="rect">
            <a:avLst/>
          </a:prstGeom>
        </p:spPr>
      </p:pic>
      <p:pic>
        <p:nvPicPr>
          <p:cNvPr id="11" name="圖片 10" descr="2857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14612" y="3071810"/>
            <a:ext cx="2143140" cy="3217423"/>
          </a:xfrm>
          <a:prstGeom prst="rect">
            <a:avLst/>
          </a:prstGeom>
        </p:spPr>
      </p:pic>
      <p:pic>
        <p:nvPicPr>
          <p:cNvPr id="12" name="圖片 11" descr="thCAH78R4X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28895" y="285728"/>
            <a:ext cx="1905000" cy="2857500"/>
          </a:xfrm>
          <a:prstGeom prst="rect">
            <a:avLst/>
          </a:prstGeom>
        </p:spPr>
      </p:pic>
      <p:pic>
        <p:nvPicPr>
          <p:cNvPr id="13" name="圖片 12" descr="001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8662" y="3714752"/>
            <a:ext cx="1790212" cy="2500330"/>
          </a:xfrm>
          <a:prstGeom prst="rect">
            <a:avLst/>
          </a:prstGeom>
        </p:spPr>
      </p:pic>
      <p:sp>
        <p:nvSpPr>
          <p:cNvPr id="15" name="文字方塊 14"/>
          <p:cNvSpPr txBox="1"/>
          <p:nvPr/>
        </p:nvSpPr>
        <p:spPr>
          <a:xfrm rot="1062127">
            <a:off x="-1043" y="5650221"/>
            <a:ext cx="2954655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5400" dirty="0" smtClean="0"/>
              <a:t>追夢人生</a:t>
            </a:r>
            <a:endParaRPr lang="zh-TW" altLang="en-US" sz="5400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4857752" y="4357694"/>
            <a:ext cx="4143404" cy="17543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TW" altLang="en-US" dirty="0" smtClean="0"/>
              <a:t>暢銷作家、</a:t>
            </a:r>
            <a:r>
              <a:rPr lang="en-US" altLang="zh-TW" dirty="0" smtClean="0"/>
              <a:t>《</a:t>
            </a:r>
            <a:r>
              <a:rPr lang="zh-TW" altLang="en-US" dirty="0" smtClean="0"/>
              <a:t>財星</a:t>
            </a:r>
            <a:r>
              <a:rPr lang="en-US" altLang="zh-TW" dirty="0" smtClean="0"/>
              <a:t>》</a:t>
            </a:r>
            <a:r>
              <a:rPr lang="zh-TW" altLang="en-US" dirty="0" smtClean="0"/>
              <a:t>五百大企業及</a:t>
            </a:r>
            <a:r>
              <a:rPr lang="en-US" altLang="zh-TW" dirty="0" smtClean="0"/>
              <a:t>NBA</a:t>
            </a:r>
            <a:r>
              <a:rPr lang="zh-TW" altLang="en-US" dirty="0" smtClean="0"/>
              <a:t>的激勵導師高登，</a:t>
            </a:r>
            <a:br>
              <a:rPr lang="zh-TW" altLang="en-US" dirty="0" smtClean="0"/>
            </a:br>
            <a:r>
              <a:rPr lang="zh-TW" altLang="en-US" dirty="0" smtClean="0"/>
              <a:t>　　帶領你──</a:t>
            </a:r>
            <a:br>
              <a:rPr lang="zh-TW" altLang="en-US" dirty="0" smtClean="0"/>
            </a:br>
            <a:r>
              <a:rPr lang="zh-TW" altLang="en-US" dirty="0" smtClean="0"/>
              <a:t>　　跨出這一步，開始過你真正想要的第二人生！</a:t>
            </a:r>
            <a:br>
              <a:rPr lang="zh-TW" altLang="en-US" dirty="0" smtClean="0"/>
            </a:br>
            <a:r>
              <a:rPr lang="zh-TW" altLang="en-US" dirty="0" smtClean="0"/>
              <a:t>　　其實還有機會，你，可以這樣選擇。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14348" y="2500306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一、寫下你的夢想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Vs.</a:t>
            </a:r>
            <a:r>
              <a:rPr lang="zh-TW" altLang="en-US" dirty="0" smtClean="0">
                <a:hlinkClick r:id="rId2"/>
              </a:rPr>
              <a:t>我的</a:t>
            </a:r>
            <a:r>
              <a:rPr lang="en-US" altLang="zh-TW" dirty="0" err="1" smtClean="0">
                <a:hlinkClick r:id="rId2"/>
              </a:rPr>
              <a:t>google</a:t>
            </a:r>
            <a:r>
              <a:rPr lang="zh-TW" altLang="en-US" dirty="0" smtClean="0">
                <a:hlinkClick r:id="rId2"/>
              </a:rPr>
              <a:t>自白</a:t>
            </a:r>
            <a:endParaRPr lang="zh-TW" altLang="en-US" dirty="0"/>
          </a:p>
        </p:txBody>
      </p:sp>
      <p:pic>
        <p:nvPicPr>
          <p:cNvPr id="4" name="圖片 3" descr="過你的第二人生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2264" y="357166"/>
            <a:ext cx="2571736" cy="2571736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 rot="1062127">
            <a:off x="-1043" y="5650221"/>
            <a:ext cx="2954655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5400" dirty="0" smtClean="0"/>
              <a:t>追夢人生</a:t>
            </a:r>
            <a:endParaRPr lang="zh-TW" altLang="en-US" sz="5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4348" y="1142984"/>
            <a:ext cx="8229600" cy="2214578"/>
          </a:xfrm>
        </p:spPr>
        <p:txBody>
          <a:bodyPr>
            <a:noAutofit/>
          </a:bodyPr>
          <a:lstStyle/>
          <a:p>
            <a:pPr algn="l"/>
            <a:r>
              <a:rPr lang="zh-TW" altLang="en-US" sz="2000" dirty="0" smtClean="0"/>
              <a:t/>
            </a:r>
            <a:br>
              <a:rPr lang="zh-TW" altLang="en-US" sz="2000" dirty="0" smtClean="0"/>
            </a:br>
            <a:r>
              <a:rPr lang="zh-TW" altLang="en-US" sz="2000" dirty="0" smtClean="0"/>
              <a:t>　　</a:t>
            </a:r>
            <a:br>
              <a:rPr lang="zh-TW" altLang="en-US" sz="2000" dirty="0" smtClean="0"/>
            </a:br>
            <a:r>
              <a:rPr lang="zh-TW" altLang="en-US" sz="2400" dirty="0" smtClean="0"/>
              <a:t>喬許，曾經是企業中的明日之星，如今卻失去了工作熱情。</a:t>
            </a:r>
            <a:br>
              <a:rPr lang="zh-TW" altLang="en-US" sz="2400" dirty="0" smtClean="0"/>
            </a:br>
            <a:r>
              <a:rPr lang="zh-TW" altLang="en-US" sz="2400" dirty="0" smtClean="0"/>
              <a:t>主管給他兩週假期，好好思考還要不要留下來工作。</a:t>
            </a:r>
            <a:br>
              <a:rPr lang="zh-TW" altLang="en-US" sz="2400" dirty="0" smtClean="0"/>
            </a:br>
            <a:r>
              <a:rPr lang="zh-TW" altLang="en-US" sz="2400" dirty="0" smtClean="0"/>
              <a:t>一位偶遇的農夫，交給喬許一顆種子，並且告訴他，只要能找到正確的地方播種，就能夠尋回讓人生旅程豐盛成功的熱情。</a:t>
            </a:r>
            <a:br>
              <a:rPr lang="zh-TW" altLang="en-US" sz="2400" dirty="0" smtClean="0"/>
            </a:br>
            <a:r>
              <a:rPr lang="zh-TW" altLang="en-US" sz="2400" dirty="0" smtClean="0"/>
              <a:t>這顆種子，將帶著喬許、以及你我，走到什麼地方？</a:t>
            </a:r>
            <a:br>
              <a:rPr lang="zh-TW" altLang="en-US" sz="2400" dirty="0" smtClean="0"/>
            </a:br>
            <a:r>
              <a:rPr lang="zh-TW" altLang="en-US" sz="2400" dirty="0" smtClean="0"/>
              <a:t>看到什麼風景？得到什麼啟發？</a:t>
            </a:r>
            <a:endParaRPr lang="zh-TW" altLang="en-US" sz="2400" dirty="0"/>
          </a:p>
        </p:txBody>
      </p:sp>
      <p:sp>
        <p:nvSpPr>
          <p:cNvPr id="6" name="文字方塊 5"/>
          <p:cNvSpPr txBox="1"/>
          <p:nvPr/>
        </p:nvSpPr>
        <p:spPr>
          <a:xfrm rot="1062127">
            <a:off x="-49815" y="5519099"/>
            <a:ext cx="2590228" cy="7694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TW" altLang="en-US" sz="4400" dirty="0" smtClean="0"/>
              <a:t>追夢人生</a:t>
            </a:r>
            <a:endParaRPr lang="zh-TW" altLang="en-US" sz="44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2496026" y="4071942"/>
            <a:ext cx="6647974" cy="317009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TW" altLang="en-US" sz="2000" dirty="0" smtClean="0"/>
              <a:t>過去多少年的人生，你被選擇、被安排、被期待。</a:t>
            </a:r>
            <a:br>
              <a:rPr lang="zh-TW" altLang="en-US" sz="2000" dirty="0" smtClean="0"/>
            </a:br>
            <a:r>
              <a:rPr lang="zh-TW" altLang="en-US" sz="2000" dirty="0" smtClean="0"/>
              <a:t>　　日復一日， 熟悉的路線，差不多的每一天。</a:t>
            </a:r>
            <a:br>
              <a:rPr lang="zh-TW" altLang="en-US" sz="2000" dirty="0" smtClean="0"/>
            </a:br>
            <a:r>
              <a:rPr lang="zh-TW" altLang="en-US" sz="2000" dirty="0" smtClean="0"/>
              <a:t>　　工作應付自如，日子過得不錯，</a:t>
            </a:r>
            <a:br>
              <a:rPr lang="zh-TW" altLang="en-US" sz="2000" dirty="0" smtClean="0"/>
            </a:br>
            <a:r>
              <a:rPr lang="zh-TW" altLang="en-US" sz="2000" dirty="0" smtClean="0"/>
              <a:t>　　但你很清楚，過去的熱情與幹勁，正一點一滴流失</a:t>
            </a:r>
            <a:r>
              <a:rPr lang="en-US" altLang="zh-TW" sz="2000" dirty="0" smtClean="0"/>
              <a:t>……</a:t>
            </a:r>
            <a:br>
              <a:rPr lang="en-US" altLang="zh-TW" sz="2000" dirty="0" smtClean="0"/>
            </a:br>
            <a:r>
              <a:rPr lang="zh-TW" altLang="en-US" sz="2000" dirty="0" smtClean="0"/>
              <a:t>　　你想離開現狀、想換工作、想出走，</a:t>
            </a:r>
            <a:endParaRPr lang="en-US" altLang="zh-TW" sz="2000" dirty="0" smtClean="0"/>
          </a:p>
          <a:p>
            <a:r>
              <a:rPr lang="en-US" altLang="zh-TW" sz="2000" dirty="0" smtClean="0"/>
              <a:t>         </a:t>
            </a:r>
            <a:r>
              <a:rPr lang="zh-TW" altLang="en-US" sz="2000" dirty="0" smtClean="0"/>
              <a:t>找到內心熱情的    所在。</a:t>
            </a:r>
            <a:br>
              <a:rPr lang="zh-TW" altLang="en-US" sz="2000" dirty="0" smtClean="0"/>
            </a:br>
            <a:r>
              <a:rPr lang="zh-TW" altLang="en-US" sz="2000" dirty="0" smtClean="0"/>
              <a:t>　　等待，不會讓夢想變成現實。</a:t>
            </a:r>
            <a:br>
              <a:rPr lang="zh-TW" altLang="en-US" sz="2000" dirty="0" smtClean="0"/>
            </a:br>
            <a:r>
              <a:rPr lang="zh-TW" altLang="en-US" sz="2000" dirty="0" smtClean="0"/>
              <a:t>　　人生，也不會只有這樣。</a:t>
            </a:r>
            <a:endParaRPr lang="en-US" altLang="zh-TW" sz="2000" dirty="0" smtClean="0"/>
          </a:p>
          <a:p>
            <a:r>
              <a:rPr lang="zh-TW" altLang="en-US" sz="2000" dirty="0" smtClean="0"/>
              <a:t/>
            </a:r>
            <a:br>
              <a:rPr lang="zh-TW" altLang="en-US" sz="2000" dirty="0" smtClean="0"/>
            </a:br>
            <a:endParaRPr lang="zh-TW" altLang="en-US" sz="2000" dirty="0"/>
          </a:p>
        </p:txBody>
      </p:sp>
      <p:sp>
        <p:nvSpPr>
          <p:cNvPr id="9" name="文字方塊 8"/>
          <p:cNvSpPr txBox="1"/>
          <p:nvPr/>
        </p:nvSpPr>
        <p:spPr>
          <a:xfrm>
            <a:off x="285720" y="285728"/>
            <a:ext cx="49519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smtClean="0"/>
              <a:t>故事就這麼發生了</a:t>
            </a:r>
            <a:r>
              <a:rPr lang="en-US" altLang="zh-TW" sz="3600" dirty="0" smtClean="0"/>
              <a:t>……….</a:t>
            </a:r>
            <a:endParaRPr lang="zh-TW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0034" y="2285992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二、目前的生活是你要的嗎？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28728" y="3714752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如果可以重來，你還會這樣選擇嗎？</a:t>
            </a:r>
          </a:p>
        </p:txBody>
      </p:sp>
      <p:pic>
        <p:nvPicPr>
          <p:cNvPr id="4" name="圖片 3" descr="過你的第二人生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7984" y="357166"/>
            <a:ext cx="2286016" cy="2286016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 rot="1062127">
            <a:off x="-1043" y="5650221"/>
            <a:ext cx="2954655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5400" dirty="0" smtClean="0"/>
              <a:t>追夢人生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85918" y="1214398"/>
            <a:ext cx="7072362" cy="5643602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dirty="0" smtClean="0">
                <a:solidFill>
                  <a:schemeClr val="tx1"/>
                </a:solidFill>
              </a:rPr>
              <a:t>一、</a:t>
            </a:r>
            <a:r>
              <a:rPr lang="zh-TW" altLang="en-US" sz="2800" dirty="0" smtClean="0">
                <a:solidFill>
                  <a:schemeClr val="accent6">
                    <a:lumMod val="75000"/>
                  </a:schemeClr>
                </a:solidFill>
              </a:rPr>
              <a:t>準備階段</a:t>
            </a:r>
            <a:endParaRPr lang="en-US" altLang="zh-TW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algn="l"/>
            <a:r>
              <a:rPr lang="zh-TW" altLang="en-US" sz="2400" dirty="0" smtClean="0">
                <a:solidFill>
                  <a:schemeClr val="tx1"/>
                </a:solidFill>
              </a:rPr>
              <a:t>出生、家庭、弱點與力量、天賦、經驗、挑戰、教訓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 algn="l"/>
            <a:r>
              <a:rPr lang="zh-TW" altLang="en-US" sz="2400" dirty="0" smtClean="0">
                <a:solidFill>
                  <a:schemeClr val="tx1"/>
                </a:solidFill>
              </a:rPr>
              <a:t>培養出人格特質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sz="2400" dirty="0" smtClean="0">
                <a:solidFill>
                  <a:schemeClr val="tx1"/>
                </a:solidFill>
              </a:rPr>
              <a:t>二、</a:t>
            </a:r>
            <a:r>
              <a:rPr lang="zh-TW" altLang="en-US" sz="2800" dirty="0" smtClean="0">
                <a:solidFill>
                  <a:schemeClr val="accent6">
                    <a:lumMod val="75000"/>
                  </a:schemeClr>
                </a:solidFill>
              </a:rPr>
              <a:t>栽種階段</a:t>
            </a:r>
            <a:endParaRPr lang="en-US" altLang="zh-TW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algn="l"/>
            <a:r>
              <a:rPr lang="zh-TW" altLang="en-US" sz="2400" dirty="0" smtClean="0">
                <a:solidFill>
                  <a:schemeClr val="tx1"/>
                </a:solidFill>
              </a:rPr>
              <a:t>找一塊適合自己的土地種下自己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 algn="l"/>
            <a:r>
              <a:rPr lang="zh-TW" altLang="en-US" sz="2400" dirty="0" smtClean="0">
                <a:solidFill>
                  <a:schemeClr val="tx1"/>
                </a:solidFill>
              </a:rPr>
              <a:t>種子必須先讓自己死去</a:t>
            </a:r>
            <a:r>
              <a:rPr lang="en-US" altLang="zh-TW" sz="2400" dirty="0" smtClean="0">
                <a:solidFill>
                  <a:schemeClr val="tx1"/>
                </a:solidFill>
              </a:rPr>
              <a:t>,</a:t>
            </a:r>
            <a:r>
              <a:rPr lang="zh-TW" altLang="en-US" sz="2400" dirty="0" smtClean="0">
                <a:solidFill>
                  <a:schemeClr val="tx1"/>
                </a:solidFill>
              </a:rPr>
              <a:t>只為拙壯、服務他人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sz="2400" dirty="0" smtClean="0">
                <a:solidFill>
                  <a:schemeClr val="tx1"/>
                </a:solidFill>
              </a:rPr>
              <a:t>三、</a:t>
            </a:r>
            <a:r>
              <a:rPr lang="zh-TW" altLang="en-US" sz="2800" dirty="0" smtClean="0">
                <a:solidFill>
                  <a:schemeClr val="accent6">
                    <a:lumMod val="75000"/>
                  </a:schemeClr>
                </a:solidFill>
              </a:rPr>
              <a:t>成長階段</a:t>
            </a:r>
            <a:endParaRPr lang="en-US" altLang="zh-TW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algn="l"/>
            <a:r>
              <a:rPr lang="zh-TW" altLang="en-US" sz="2400" dirty="0" smtClean="0">
                <a:solidFill>
                  <a:schemeClr val="tx1"/>
                </a:solidFill>
              </a:rPr>
              <a:t>能長多高，種子本身就是創造者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 algn="l"/>
            <a:r>
              <a:rPr lang="zh-TW" altLang="en-US" sz="2400" dirty="0" smtClean="0">
                <a:solidFill>
                  <a:schemeClr val="tx1"/>
                </a:solidFill>
              </a:rPr>
              <a:t>挫敗其實是為了成就拙壯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l"/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00034" y="142852"/>
            <a:ext cx="37753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dirty="0" smtClean="0">
                <a:solidFill>
                  <a:srgbClr val="C00000"/>
                </a:solidFill>
              </a:rPr>
              <a:t>人生有四個階段</a:t>
            </a:r>
            <a:endParaRPr lang="en-US" altLang="zh-TW" sz="4000" dirty="0" smtClean="0">
              <a:solidFill>
                <a:srgbClr val="C00000"/>
              </a:solidFill>
            </a:endParaRPr>
          </a:p>
          <a:p>
            <a:pPr algn="ctr"/>
            <a:endParaRPr lang="zh-TW" altLang="en-US" sz="4000" dirty="0">
              <a:solidFill>
                <a:srgbClr val="C0000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 rot="1062127">
            <a:off x="-1043" y="5650221"/>
            <a:ext cx="2954655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5400" dirty="0" smtClean="0"/>
              <a:t>追夢人生</a:t>
            </a:r>
            <a:endParaRPr lang="zh-TW" altLang="en-US" sz="5400" dirty="0"/>
          </a:p>
        </p:txBody>
      </p:sp>
      <p:pic>
        <p:nvPicPr>
          <p:cNvPr id="1026" name="Picture 2" descr="H:\Documents and Settings\Administrator\Local Settings\Temporary Internet Files\Content.IE5\LCGL5UTT\MC900056594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6492" y="4429132"/>
            <a:ext cx="1787508" cy="21363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0034" y="2285992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三、你相信預兆嗎？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28728" y="3714752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人生中有過啟示嗎？</a:t>
            </a:r>
          </a:p>
        </p:txBody>
      </p:sp>
      <p:pic>
        <p:nvPicPr>
          <p:cNvPr id="4" name="圖片 3" descr="過你的第二人生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7984" y="357166"/>
            <a:ext cx="2286016" cy="2286016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 rot="1062127">
            <a:off x="-1043" y="5650221"/>
            <a:ext cx="2954655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5400" dirty="0" smtClean="0"/>
              <a:t>追夢人生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5143536" cy="1470025"/>
          </a:xfrm>
        </p:spPr>
        <p:txBody>
          <a:bodyPr/>
          <a:lstStyle/>
          <a:p>
            <a:r>
              <a:rPr lang="zh-TW" altLang="en-US" dirty="0" smtClean="0"/>
              <a:t>關於啟示。預兆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5852" y="2500306"/>
            <a:ext cx="4429156" cy="1752600"/>
          </a:xfrm>
        </p:spPr>
        <p:txBody>
          <a:bodyPr/>
          <a:lstStyle/>
          <a:p>
            <a:pPr algn="l"/>
            <a:r>
              <a:rPr lang="en-US" altLang="zh-TW" dirty="0" smtClean="0">
                <a:solidFill>
                  <a:schemeClr val="tx1"/>
                </a:solidFill>
              </a:rPr>
              <a:t>1.</a:t>
            </a:r>
            <a:r>
              <a:rPr lang="zh-TW" altLang="en-US" dirty="0" smtClean="0">
                <a:solidFill>
                  <a:schemeClr val="tx1"/>
                </a:solidFill>
              </a:rPr>
              <a:t>與先生的姻緣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dirty="0" smtClean="0">
                <a:solidFill>
                  <a:schemeClr val="tx1"/>
                </a:solidFill>
              </a:rPr>
              <a:t>2.</a:t>
            </a:r>
            <a:r>
              <a:rPr lang="zh-TW" altLang="en-US" dirty="0" smtClean="0">
                <a:solidFill>
                  <a:schemeClr val="tx1"/>
                </a:solidFill>
              </a:rPr>
              <a:t>生男 </a:t>
            </a:r>
            <a:r>
              <a:rPr lang="en-US" altLang="zh-TW" dirty="0" err="1" smtClean="0">
                <a:solidFill>
                  <a:schemeClr val="tx1"/>
                </a:solidFill>
              </a:rPr>
              <a:t>vs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</a:rPr>
              <a:t>生女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dirty="0" smtClean="0">
                <a:solidFill>
                  <a:schemeClr val="tx1"/>
                </a:solidFill>
              </a:rPr>
              <a:t>3.</a:t>
            </a:r>
            <a:r>
              <a:rPr lang="zh-TW" altLang="en-US" dirty="0" smtClean="0">
                <a:solidFill>
                  <a:schemeClr val="tx1"/>
                </a:solidFill>
              </a:rPr>
              <a:t>廟中的籤詩   </a:t>
            </a:r>
          </a:p>
          <a:p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 rot="1062127">
            <a:off x="-1043" y="5650221"/>
            <a:ext cx="2954655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5400" dirty="0" smtClean="0"/>
              <a:t>追夢人生</a:t>
            </a:r>
            <a:endParaRPr lang="zh-TW" altLang="en-US" sz="5400" dirty="0"/>
          </a:p>
        </p:txBody>
      </p:sp>
      <p:grpSp>
        <p:nvGrpSpPr>
          <p:cNvPr id="14" name="群組 13"/>
          <p:cNvGrpSpPr/>
          <p:nvPr/>
        </p:nvGrpSpPr>
        <p:grpSpPr>
          <a:xfrm>
            <a:off x="6072198" y="2428868"/>
            <a:ext cx="2286016" cy="3458707"/>
            <a:chOff x="6143636" y="2786058"/>
            <a:chExt cx="2286016" cy="3458707"/>
          </a:xfrm>
        </p:grpSpPr>
        <p:sp>
          <p:nvSpPr>
            <p:cNvPr id="8" name="矩形 7"/>
            <p:cNvSpPr/>
            <p:nvPr/>
          </p:nvSpPr>
          <p:spPr>
            <a:xfrm>
              <a:off x="6143636" y="2786058"/>
              <a:ext cx="2286016" cy="34290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" name="文字方塊 4"/>
            <p:cNvSpPr txBox="1"/>
            <p:nvPr/>
          </p:nvSpPr>
          <p:spPr>
            <a:xfrm>
              <a:off x="6500826" y="3929066"/>
              <a:ext cx="1661993" cy="231569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zh-TW" altLang="en-US" sz="2400" dirty="0" smtClean="0"/>
                <a:t>命中正逢羅孛關</a:t>
              </a:r>
              <a:endParaRPr lang="en-US" altLang="zh-TW" sz="2400" dirty="0" smtClean="0"/>
            </a:p>
            <a:p>
              <a:r>
                <a:rPr lang="zh-TW" altLang="en-US" sz="2400" dirty="0" smtClean="0"/>
                <a:t>用盡 心機總未休</a:t>
              </a:r>
              <a:endParaRPr lang="en-US" altLang="zh-TW" sz="2400" dirty="0" smtClean="0"/>
            </a:p>
            <a:p>
              <a:r>
                <a:rPr lang="zh-TW" altLang="en-US" sz="2400" dirty="0" smtClean="0"/>
                <a:t>作福問神難得過</a:t>
              </a:r>
              <a:endParaRPr lang="en-US" altLang="zh-TW" sz="2400" dirty="0" smtClean="0"/>
            </a:p>
            <a:p>
              <a:r>
                <a:rPr lang="zh-TW" altLang="en-US" sz="2400" dirty="0" smtClean="0"/>
                <a:t>恰是行船上高灘</a:t>
              </a:r>
              <a:endParaRPr lang="zh-TW" altLang="en-US" sz="2400" dirty="0"/>
            </a:p>
          </p:txBody>
        </p:sp>
        <p:sp>
          <p:nvSpPr>
            <p:cNvPr id="6" name="文字方塊 5"/>
            <p:cNvSpPr txBox="1"/>
            <p:nvPr/>
          </p:nvSpPr>
          <p:spPr>
            <a:xfrm>
              <a:off x="7967987" y="2786058"/>
              <a:ext cx="461665" cy="78483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zh-TW" altLang="en-US" dirty="0" smtClean="0"/>
                <a:t>十三首</a:t>
              </a:r>
              <a:endParaRPr lang="zh-TW" altLang="en-US" dirty="0"/>
            </a:p>
          </p:txBody>
        </p:sp>
        <p:sp>
          <p:nvSpPr>
            <p:cNvPr id="7" name="文字方塊 6"/>
            <p:cNvSpPr txBox="1"/>
            <p:nvPr/>
          </p:nvSpPr>
          <p:spPr>
            <a:xfrm>
              <a:off x="6500826" y="2928934"/>
              <a:ext cx="1175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dirty="0" smtClean="0"/>
                <a:t>子          丙</a:t>
              </a:r>
              <a:endParaRPr lang="zh-TW" altLang="en-US" dirty="0"/>
            </a:p>
          </p:txBody>
        </p:sp>
        <p:cxnSp>
          <p:nvCxnSpPr>
            <p:cNvPr id="10" name="直線接點 9"/>
            <p:cNvCxnSpPr/>
            <p:nvPr/>
          </p:nvCxnSpPr>
          <p:spPr>
            <a:xfrm>
              <a:off x="6215074" y="3927478"/>
              <a:ext cx="214314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>
              <a:off x="6215074" y="3570288"/>
              <a:ext cx="214314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文字方塊 12"/>
            <p:cNvSpPr txBox="1"/>
            <p:nvPr/>
          </p:nvSpPr>
          <p:spPr>
            <a:xfrm>
              <a:off x="6572264" y="3571876"/>
              <a:ext cx="1550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dirty="0" smtClean="0"/>
                <a:t>蓮 座 觀 音 寺</a:t>
              </a:r>
              <a:endParaRPr lang="zh-TW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85786" y="571480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關於夢想這件事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86116" y="2357430"/>
            <a:ext cx="5357850" cy="221457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追夢的節目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~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我要當歌手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rgbClr val="0000FF"/>
                </a:solidFill>
              </a:rPr>
              <a:t>販賣每個人</a:t>
            </a:r>
            <a:r>
              <a:rPr lang="zh-TW" altLang="en-US" dirty="0" smtClean="0">
                <a:solidFill>
                  <a:srgbClr val="0000FF"/>
                </a:solidFill>
              </a:rPr>
              <a:t>的夢想</a:t>
            </a:r>
            <a:r>
              <a:rPr lang="en-US" altLang="zh-TW" dirty="0" smtClean="0">
                <a:solidFill>
                  <a:srgbClr val="0000FF"/>
                </a:solidFill>
              </a:rPr>
              <a:t>-</a:t>
            </a:r>
            <a:r>
              <a:rPr lang="zh-TW" altLang="en-US" dirty="0" smtClean="0">
                <a:solidFill>
                  <a:srgbClr val="0000FF"/>
                </a:solidFill>
                <a:hlinkClick r:id="rId2"/>
              </a:rPr>
              <a:t>陳思瑋</a:t>
            </a:r>
            <a:r>
              <a:rPr lang="en-US" altLang="zh-TW" dirty="0" smtClean="0">
                <a:solidFill>
                  <a:srgbClr val="0000FF"/>
                </a:solidFill>
              </a:rPr>
              <a:t>,</a:t>
            </a:r>
            <a:r>
              <a:rPr lang="zh-TW" altLang="en-US" dirty="0" smtClean="0">
                <a:solidFill>
                  <a:srgbClr val="0000FF"/>
                </a:solidFill>
                <a:hlinkClick r:id="rId3"/>
              </a:rPr>
              <a:t>徐詣帆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endParaRPr lang="zh-TW" altLang="en-US" dirty="0"/>
          </a:p>
        </p:txBody>
      </p:sp>
      <p:pic>
        <p:nvPicPr>
          <p:cNvPr id="2050" name="Picture 2" descr="D:\Documents and Settings\Administrator\Local Settings\Temporary Internet Files\Content.IE5\RDNPXJU9\MC900335864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643182"/>
            <a:ext cx="2726075" cy="2820982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/>
        </p:nvSpPr>
        <p:spPr>
          <a:xfrm rot="1062127">
            <a:off x="-72481" y="5356546"/>
            <a:ext cx="2954655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5400" dirty="0" smtClean="0"/>
              <a:t>追夢人生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387</Words>
  <Application>Microsoft Office PowerPoint</Application>
  <PresentationFormat>如螢幕大小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過你的第二人生</vt:lpstr>
      <vt:lpstr>過你的第二人生：你要留在這裡，還是往前走？ 作者：強．高登 原文作者：Jon Gordon 譯者：顏和正 繪者：郭惠芳 出版社：天下雜誌 出版日期：2012/11/20 語言：繁體中文  </vt:lpstr>
      <vt:lpstr>一、寫下你的夢想</vt:lpstr>
      <vt:lpstr> 　　 喬許，曾經是企業中的明日之星，如今卻失去了工作熱情。 主管給他兩週假期，好好思考還要不要留下來工作。 一位偶遇的農夫，交給喬許一顆種子，並且告訴他，只要能找到正確的地方播種，就能夠尋回讓人生旅程豐盛成功的熱情。 這顆種子，將帶著喬許、以及你我，走到什麼地方？ 看到什麼風景？得到什麼啟發？</vt:lpstr>
      <vt:lpstr>二、目前的生活是你要的嗎？</vt:lpstr>
      <vt:lpstr>投影片 6</vt:lpstr>
      <vt:lpstr>三、你相信預兆嗎？</vt:lpstr>
      <vt:lpstr>關於啟示。預兆</vt:lpstr>
      <vt:lpstr>關於夢想這件事</vt:lpstr>
      <vt:lpstr>後記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用自的節奏過生活</dc:title>
  <dc:creator>liu</dc:creator>
  <cp:lastModifiedBy>Ronnie</cp:lastModifiedBy>
  <cp:revision>14</cp:revision>
  <dcterms:created xsi:type="dcterms:W3CDTF">2012-10-24T11:47:49Z</dcterms:created>
  <dcterms:modified xsi:type="dcterms:W3CDTF">2013-10-22T03:18:07Z</dcterms:modified>
</cp:coreProperties>
</file>