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2" r:id="rId4"/>
    <p:sldId id="263" r:id="rId5"/>
    <p:sldId id="265" r:id="rId6"/>
    <p:sldId id="266" r:id="rId7"/>
    <p:sldId id="268" r:id="rId8"/>
    <p:sldId id="267" r:id="rId9"/>
    <p:sldId id="269" r:id="rId10"/>
    <p:sldId id="270" r:id="rId11"/>
    <p:sldId id="271" r:id="rId12"/>
    <p:sldId id="272" r:id="rId13"/>
    <p:sldId id="273" r:id="rId14"/>
    <p:sldId id="259" r:id="rId15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0" autoAdjust="0"/>
    <p:restoredTop sz="94660"/>
  </p:normalViewPr>
  <p:slideViewPr>
    <p:cSldViewPr>
      <p:cViewPr varScale="1">
        <p:scale>
          <a:sx n="60" d="100"/>
          <a:sy n="60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1024F2-4A38-4583-8036-2353BB439708}" type="datetimeFigureOut">
              <a:rPr lang="zh-TW" altLang="en-US" smtClean="0"/>
              <a:t>2014/12/21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B1F3DA-C491-4DFB-B507-8AFED11C9A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7294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9AF84E-E5CD-4E0F-9848-AC7804F742FE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3AD28-4C3A-41D1-B7D9-091D7EA073A9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228693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2309117-E344-47BA-8837-2508EDFF6188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F43AF-6905-404A-B5BB-9C78C4946700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355900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05DAF2-FE65-4711-AF48-CD766B4900DB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ED22A7-C9F1-4A0C-BA9B-58DC2668A0E9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64619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005E89-FFFB-492D-8DBB-9214AC94A36D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64C177-EFF2-4220-BB0C-3ECE3D7B3CF2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183061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B75028-E437-4D91-861D-19297803D4A0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749BF2-0647-40B7-8A15-1949F1578FB1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2256595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E5B35DD-179B-45A1-9AA5-1966D0316232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65C1E9-AD6B-49C4-834D-791D366E5FA9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55489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4ADE67-9374-49EE-A61B-814E159A06AF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3A1E8C-C3ED-41DF-9EB9-47DD01739D84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3946267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1032DC-7F7F-4788-BA26-8CB5FE047CCC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56952-5A29-42D1-A9BA-A2012CF0B778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3815925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6882D2-F1B9-497C-A4E4-18A70FFFCDA3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94FBE6-8B1A-4E22-9129-C6F91252D8D4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172326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439317-A95F-48E6-A230-CA74521B0C39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D5EEDC-041B-4D9B-BA1A-A488D5A8529C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4045575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C59020-9A74-45ED-AEA8-0B31B51966BF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 altLang="zh-TW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F18162-CD04-4DAA-8BBE-4C623B787AED}" type="slidenum">
              <a:rPr lang="fr-CA" altLang="zh-TW"/>
              <a:pPr/>
              <a:t>‹#›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3764842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TW" smtClean="0"/>
              <a:t>Cliquez pour modifier le style du titre</a:t>
            </a:r>
            <a:endParaRPr lang="fr-CA" altLang="zh-TW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zh-TW" smtClean="0"/>
              <a:t>Cliquez pour modifier les styles du texte du masque</a:t>
            </a:r>
          </a:p>
          <a:p>
            <a:pPr lvl="1"/>
            <a:r>
              <a:rPr lang="fr-FR" altLang="zh-TW" smtClean="0"/>
              <a:t>Deuxième niveau</a:t>
            </a:r>
          </a:p>
          <a:p>
            <a:pPr lvl="2"/>
            <a:r>
              <a:rPr lang="fr-FR" altLang="zh-TW" smtClean="0"/>
              <a:t>Troisième niveau</a:t>
            </a:r>
          </a:p>
          <a:p>
            <a:pPr lvl="3"/>
            <a:r>
              <a:rPr lang="fr-FR" altLang="zh-TW" smtClean="0"/>
              <a:t>Quatrième niveau</a:t>
            </a:r>
          </a:p>
          <a:p>
            <a:pPr lvl="4"/>
            <a:r>
              <a:rPr lang="fr-FR" altLang="zh-TW" smtClean="0"/>
              <a:t>Cinquième niveau</a:t>
            </a:r>
            <a:endParaRPr lang="fr-CA" altLang="zh-TW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70D84BC6-ACB0-4627-9F2C-6B05E64B49CC}" type="datetime1">
              <a:rPr lang="zh-TW" altLang="en-US" smtClean="0"/>
              <a:t>2014/12/21</a:t>
            </a:fld>
            <a:endParaRPr lang="fr-CA" altLang="zh-TW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fr-CA" altLang="zh-TW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56CBAA5-E9D3-420A-A624-074117ACC46E}" type="slidenum">
              <a:rPr lang="fr-CA" altLang="zh-TW"/>
              <a:pPr/>
              <a:t>‹#›</a:t>
            </a:fld>
            <a:endParaRPr lang="fr-CA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1750496" y="188640"/>
            <a:ext cx="7141983" cy="1512168"/>
          </a:xfrm>
        </p:spPr>
        <p:txBody>
          <a:bodyPr/>
          <a:lstStyle/>
          <a:p>
            <a:r>
              <a:rPr lang="zh-TW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教育部</a:t>
            </a:r>
            <a:r>
              <a:rPr lang="en-US" altLang="zh-TW" sz="32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1031</a:t>
            </a:r>
            <a:r>
              <a:rPr lang="zh-TW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現代公民核心能力課程</a:t>
            </a:r>
            <a:r>
              <a:rPr lang="zh-TW" alt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計畫</a:t>
            </a:r>
            <a:r>
              <a:rPr lang="en-US" altLang="zh-TW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『</a:t>
            </a:r>
            <a:r>
              <a:rPr lang="zh-TW" altLang="en-US" sz="3200" b="1" dirty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歷史共和國：互文詮釋與想像</a:t>
            </a:r>
            <a:r>
              <a:rPr lang="en-US" altLang="zh-TW" sz="32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』</a:t>
            </a:r>
            <a:br>
              <a:rPr lang="en-US" altLang="zh-TW" sz="32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b="1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第二場</a:t>
            </a:r>
            <a:r>
              <a:rPr lang="zh-TW" alt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協同教學</a:t>
            </a:r>
            <a:endParaRPr lang="fr-CA" altLang="zh-TW" sz="3200" b="1" dirty="0" smtClean="0">
              <a:solidFill>
                <a:schemeClr val="bg1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3851920" y="5157192"/>
            <a:ext cx="5142284" cy="1196131"/>
          </a:xfrm>
        </p:spPr>
        <p:txBody>
          <a:bodyPr/>
          <a:lstStyle/>
          <a:p>
            <a:pPr algn="l"/>
            <a:r>
              <a:rPr lang="zh-TW" altLang="en-US" sz="2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任課教師：邵承芬</a:t>
            </a:r>
            <a:endParaRPr lang="en-US" altLang="zh-TW" sz="26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6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協同教師：吳美玲；</a:t>
            </a:r>
            <a:r>
              <a:rPr lang="zh-TW" altLang="en-US" sz="26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邵仕剛</a:t>
            </a:r>
            <a:endParaRPr lang="fr-CA" altLang="zh-TW" sz="26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491880" y="2492896"/>
            <a:ext cx="4752528" cy="17281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協同主題：</a:t>
            </a:r>
            <a:endParaRPr lang="en-US" altLang="zh-TW" sz="4400" b="1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ctr"/>
            <a:r>
              <a:rPr lang="zh-TW" altLang="en-US" sz="4400" b="1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記憶、想像與認同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5436096" y="6309320"/>
            <a:ext cx="1800200" cy="332656"/>
          </a:xfrm>
        </p:spPr>
        <p:txBody>
          <a:bodyPr/>
          <a:lstStyle/>
          <a:p>
            <a:fld id="{22EC9146-B94B-4F44-B1B2-C86E93095B0F}" type="datetime1">
              <a:rPr lang="zh-TW" altLang="en-US" sz="24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2014/12/21</a:t>
            </a:fld>
            <a:endParaRPr lang="fr-CA" altLang="zh-TW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2" y="4221088"/>
            <a:ext cx="3485410" cy="25604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" y="1772816"/>
            <a:ext cx="3491879" cy="25563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96" y="116632"/>
            <a:ext cx="1400175" cy="17716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討論四背景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57438" y="1484784"/>
            <a:ext cx="6329362" cy="4641379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雲芳究竟在五寶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娟娟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身上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些什麼？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同性戀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母性的光輝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父母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對子女的期待→從小的守護到成人的依戀，最後均化為無奈與不捨</a:t>
            </a: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寶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娟娟的人生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又可以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等待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些什麼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356029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討論四主題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57438" y="1600200"/>
            <a:ext cx="6329362" cy="4525963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期待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等待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是禁不起孤獨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離群而索居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問世間</a:t>
            </a:r>
            <a:r>
              <a:rPr lang="zh-TW" alt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情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為何物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友情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愛情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親情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請兩位老師談談您的看法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想法。</a:t>
            </a:r>
          </a:p>
          <a:p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248327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結論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57438" y="1600200"/>
            <a:ext cx="6329362" cy="4525963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無法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無奈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無怨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悔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在大時代中，多少人妻離子散；多少家庭的悲歡離合；多少戀人被棒打鴛鴦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海角七號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，多少的故事發生在你我的父祖輩身上，雖不可歌可泣，卻也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動人心弦，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您可曾探訪他們的心靈深處。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426309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如果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…….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57438" y="1600200"/>
            <a:ext cx="6329362" cy="4525963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人生經常在後論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後悔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/>
              <a:t> 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如果您是白先勇，可否有其它的結局？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如果是您，會如何舖陳結局？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還是下一個故事會更好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476672"/>
            <a:ext cx="4680520" cy="6154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981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>
          <a:xfrm>
            <a:off x="308335" y="260648"/>
            <a:ext cx="8229600" cy="11430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謝謝大家</a:t>
            </a:r>
            <a:r>
              <a:rPr lang="en-US" altLang="zh-TW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r>
              <a:rPr lang="zh-TW" altLang="en-US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祝福各位幸福安康</a:t>
            </a:r>
            <a:r>
              <a:rPr lang="en-US" altLang="zh-TW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  <a:endParaRPr lang="fr-CA" altLang="zh-TW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03463"/>
            <a:ext cx="8229600" cy="3983037"/>
          </a:xfrm>
        </p:spPr>
        <p:txBody>
          <a:bodyPr/>
          <a:lstStyle/>
          <a:p>
            <a:endParaRPr lang="fr-CA" altLang="zh-TW" dirty="0" smtClean="0">
              <a:solidFill>
                <a:schemeClr val="bg1"/>
              </a:solidFill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C7C3F-D4E7-4F5C-949E-B09558996DF8}" type="datetime1">
              <a:rPr lang="zh-TW" altLang="en-US" smtClean="0"/>
              <a:t>2014/12/21</a:t>
            </a:fld>
            <a:endParaRPr lang="fr-CA" altLang="zh-TW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586379"/>
            <a:ext cx="4310782" cy="50715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楔子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-1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051720" y="1340768"/>
            <a:ext cx="6635080" cy="4785395"/>
          </a:xfrm>
        </p:spPr>
        <p:txBody>
          <a:bodyPr/>
          <a:lstStyle/>
          <a:p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想像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共同體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》/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安德森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報紙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與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小說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「再現」民族這種想像的共同體，提供了技術上的手段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孤戀花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》/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白先勇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移出者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家鄉社會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間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離鄉背井的歷史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脈絡→召喚出集體認同的記憶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0" y="61092"/>
            <a:ext cx="226891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楔子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-2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57438" y="1600200"/>
            <a:ext cx="6329362" cy="4525963"/>
          </a:xfrm>
        </p:spPr>
        <p:txBody>
          <a:bodyPr/>
          <a:lstStyle/>
          <a:p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圖騰與禁忌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》/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弗洛依德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人類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思維機能是如何於圖騰下的禁忌發生、演進，並世代相傳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形成人類總體大腦中的痕迹組織化，成為人類共有的遺傳性心理特質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孤戀花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》/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白先勇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娟娟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遺傳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環境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68" r="21414"/>
          <a:stretch/>
        </p:blipFill>
        <p:spPr bwMode="auto">
          <a:xfrm>
            <a:off x="-4176" y="19396"/>
            <a:ext cx="2096814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0177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39752" y="16465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討論一背景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39752" y="1340768"/>
            <a:ext cx="6329362" cy="4525963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流露出</a:t>
            </a:r>
            <a:r>
              <a:rPr lang="zh-TW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外省人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的失根與漂泊感</a:t>
            </a: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亂世兒女的悲歡聚散與生命韌性</a:t>
            </a: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8028" y="2708920"/>
            <a:ext cx="3229426" cy="4128803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713438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討論一主題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57438" y="1600200"/>
            <a:ext cx="6329362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時空的變幻與交錯</a:t>
            </a:r>
            <a:endParaRPr lang="en-US" altLang="zh-TW" b="1" dirty="0" smtClean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那些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年我們一起逃難的歲月</a:t>
            </a: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殺人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與被殺</a:t>
            </a: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生離死別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個體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大時代的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交融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請兩位老師談一下各自的</a:t>
            </a:r>
            <a:r>
              <a:rPr lang="zh-TW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生命經驗</a:t>
            </a:r>
            <a:endParaRPr lang="zh-TW" altLang="en-US" b="1" dirty="0">
              <a:solidFill>
                <a:srgbClr val="FF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331850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討論二背景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195736" y="1484784"/>
            <a:ext cx="6696744" cy="4968552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文本中的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女性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→籠罩著悲苦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暴力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死亡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雲芳；五寶；娟娟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女人命如草芥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文本中的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男性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→顯露出骯髒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粗暴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冷酷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黑道人物；日本酒客；華三；柯老雄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卑微的樂師林三郎是例外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僅在影本中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365522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討論二主題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57438" y="1600200"/>
            <a:ext cx="6329362" cy="4525963"/>
          </a:xfrm>
        </p:spPr>
        <p:txBody>
          <a:bodyPr/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性別歧視</a:t>
            </a:r>
            <a:r>
              <a:rPr lang="en-US" altLang="zh-TW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兩性平權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請兩位老師談談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時代使然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環境造就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宿命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男女大不同</a:t>
            </a:r>
            <a:endParaRPr lang="en-US" altLang="zh-TW" b="1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285282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討論三背景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57438" y="1600200"/>
            <a:ext cx="6329362" cy="4525963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娟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娟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的人生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幼時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近親家暴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長大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淪落酒家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結局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瘋了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人生是否可以選擇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清醒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痛苦的活著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瘋了</a:t>
            </a:r>
            <a:r>
              <a:rPr lang="en-US" altLang="zh-TW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無憂無慮的活著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還是有其它的選擇？</a:t>
            </a:r>
          </a:p>
          <a:p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966578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357438" y="274638"/>
            <a:ext cx="6329362" cy="1143000"/>
          </a:xfrm>
        </p:spPr>
        <p:txBody>
          <a:bodyPr/>
          <a:lstStyle/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討論三主題</a:t>
            </a:r>
            <a:endParaRPr lang="fr-CA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357438" y="1600200"/>
            <a:ext cx="6329362" cy="4525963"/>
          </a:xfrm>
        </p:spPr>
        <p:txBody>
          <a:bodyPr/>
          <a:lstStyle/>
          <a:p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記憶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失憶？宿命</a:t>
            </a:r>
            <a:r>
              <a:rPr lang="en-US" altLang="zh-TW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輪迴</a:t>
            </a:r>
            <a:endParaRPr lang="en-US" altLang="zh-TW" dirty="0" smtClean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娟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娟的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瘋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來自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於遺傳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環境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現實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壓迫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lvl="1"/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心理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/</a:t>
            </a:r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生理</a:t>
            </a:r>
            <a:endParaRPr lang="en-US" altLang="zh-TW" dirty="0" smtClean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請兩位老師就您的專業來探討。</a:t>
            </a:r>
          </a:p>
          <a:p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957D8-5232-4624-B33C-B1587F0A8433}" type="datetime1">
              <a:rPr lang="zh-TW" altLang="en-US" smtClean="0"/>
              <a:t>2014/12/21</a:t>
            </a:fld>
            <a:endParaRPr lang="fr-CA" altLang="zh-TW"/>
          </a:p>
        </p:txBody>
      </p:sp>
    </p:spTree>
    <p:extLst>
      <p:ext uri="{BB962C8B-B14F-4D97-AF65-F5344CB8AC3E}">
        <p14:creationId xmlns:p14="http://schemas.microsoft.com/office/powerpoint/2010/main" val="3443234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3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132</Template>
  <TotalTime>149</TotalTime>
  <Words>562</Words>
  <Application>Microsoft Office PowerPoint</Application>
  <PresentationFormat>如螢幕大小 (4:3)</PresentationFormat>
  <Paragraphs>94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7" baseType="lpstr">
      <vt:lpstr>Calibri</vt:lpstr>
      <vt:lpstr>Arial</vt:lpstr>
      <vt:lpstr>132</vt:lpstr>
      <vt:lpstr>教育部1031現代公民核心能力課程計畫 『歷史共和國：互文詮釋與想像』 第二場協同教學</vt:lpstr>
      <vt:lpstr>楔子-1</vt:lpstr>
      <vt:lpstr>楔子-2</vt:lpstr>
      <vt:lpstr>討論一背景</vt:lpstr>
      <vt:lpstr>討論一主題</vt:lpstr>
      <vt:lpstr>討論二背景</vt:lpstr>
      <vt:lpstr>討論二主題</vt:lpstr>
      <vt:lpstr>討論三背景</vt:lpstr>
      <vt:lpstr>討論三主題</vt:lpstr>
      <vt:lpstr>討論四背景</vt:lpstr>
      <vt:lpstr>討論四主題</vt:lpstr>
      <vt:lpstr>結論</vt:lpstr>
      <vt:lpstr>如果…….</vt:lpstr>
      <vt:lpstr>謝謝大家!祝福各位幸福安康!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教育部1031現代公民核心能力課程計畫 『歷史共和國：互文詮釋與想像』 第二場協同教學</dc:title>
  <dc:creator>USER</dc:creator>
  <cp:lastModifiedBy>USER</cp:lastModifiedBy>
  <cp:revision>6</cp:revision>
  <dcterms:created xsi:type="dcterms:W3CDTF">2014-12-21T07:10:12Z</dcterms:created>
  <dcterms:modified xsi:type="dcterms:W3CDTF">2014-12-21T09:40:07Z</dcterms:modified>
</cp:coreProperties>
</file>